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31"/>
  </p:notesMasterIdLst>
  <p:handoutMasterIdLst>
    <p:handoutMasterId r:id="rId32"/>
  </p:handoutMasterIdLst>
  <p:sldIdLst>
    <p:sldId id="258" r:id="rId5"/>
    <p:sldId id="284" r:id="rId6"/>
    <p:sldId id="261" r:id="rId7"/>
    <p:sldId id="286" r:id="rId8"/>
    <p:sldId id="262" r:id="rId9"/>
    <p:sldId id="263" r:id="rId10"/>
    <p:sldId id="264" r:id="rId11"/>
    <p:sldId id="287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91" r:id="rId20"/>
    <p:sldId id="273" r:id="rId21"/>
    <p:sldId id="274" r:id="rId22"/>
    <p:sldId id="275" r:id="rId23"/>
    <p:sldId id="276" r:id="rId24"/>
    <p:sldId id="292" r:id="rId25"/>
    <p:sldId id="283" r:id="rId26"/>
    <p:sldId id="278" r:id="rId27"/>
    <p:sldId id="279" r:id="rId28"/>
    <p:sldId id="280" r:id="rId29"/>
    <p:sldId id="290" r:id="rId30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39" autoAdjust="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50" d="100"/>
          <a:sy n="50" d="100"/>
        </p:scale>
        <p:origin x="4632" y="14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ko-KR" sz="1862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범주 1</c:v>
                </c:pt>
                <c:pt idx="1">
                  <c:v>범주 2</c:v>
                </c:pt>
                <c:pt idx="2">
                  <c:v>범주 3</c:v>
                </c:pt>
                <c:pt idx="3">
                  <c:v>범주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5C-4F0A-9E1F-D7DC524387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범주 1</c:v>
                </c:pt>
                <c:pt idx="1">
                  <c:v>범주 2</c:v>
                </c:pt>
                <c:pt idx="2">
                  <c:v>범주 3</c:v>
                </c:pt>
                <c:pt idx="3">
                  <c:v>범주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5C-4F0A-9E1F-D7DC5243879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계열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범주 1</c:v>
                </c:pt>
                <c:pt idx="1">
                  <c:v>범주 2</c:v>
                </c:pt>
                <c:pt idx="2">
                  <c:v>범주 3</c:v>
                </c:pt>
                <c:pt idx="3">
                  <c:v>범주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5C-4F0A-9E1F-D7DC524387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0702240"/>
        <c:axId val="1983816912"/>
      </c:barChart>
      <c:catAx>
        <c:axId val="103070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83816912"/>
        <c:crosses val="autoZero"/>
        <c:auto val="1"/>
        <c:lblAlgn val="ctr"/>
        <c:lblOffset val="100"/>
        <c:noMultiLvlLbl val="0"/>
      </c:catAx>
      <c:valAx>
        <c:axId val="198381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03070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cs"/>
              </a:defRPr>
            </a:pPr>
            <a:r>
              <a:rPr lang="en-US"/>
              <a:t>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cs"/>
            </a:defRPr>
          </a:pPr>
          <a:endParaRPr lang="ko-K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매출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DF-4BF0-8922-63F22023F9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DF-4BF0-8922-63F22023F9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DDF-4BF0-8922-63F22023F9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DDF-4BF0-8922-63F22023F924}"/>
              </c:ext>
            </c:extLst>
          </c:dPt>
          <c:cat>
            <c:strRef>
              <c:f>Sheet1!$A$2:$A$5</c:f>
              <c:strCache>
                <c:ptCount val="4"/>
                <c:pt idx="0">
                  <c:v>1사분기</c:v>
                </c:pt>
                <c:pt idx="1">
                  <c:v>2사분기</c:v>
                </c:pt>
                <c:pt idx="2">
                  <c:v>3사분기</c:v>
                </c:pt>
                <c:pt idx="3">
                  <c:v>4사분기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DDF-4BF0-8922-63F22023F9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j-ea"/>
          <a:ea typeface="+mj-ea"/>
        </a:defRPr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범주 1</c:v>
                </c:pt>
                <c:pt idx="1">
                  <c:v>범주 2</c:v>
                </c:pt>
                <c:pt idx="2">
                  <c:v>범주 3</c:v>
                </c:pt>
                <c:pt idx="3">
                  <c:v>범주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01-4AB5-9812-3BE7D0943A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범주 1</c:v>
                </c:pt>
                <c:pt idx="1">
                  <c:v>범주 2</c:v>
                </c:pt>
                <c:pt idx="2">
                  <c:v>범주 3</c:v>
                </c:pt>
                <c:pt idx="3">
                  <c:v>범주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01-4AB5-9812-3BE7D0943A1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계열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범주 1</c:v>
                </c:pt>
                <c:pt idx="1">
                  <c:v>범주 2</c:v>
                </c:pt>
                <c:pt idx="2">
                  <c:v>범주 3</c:v>
                </c:pt>
                <c:pt idx="3">
                  <c:v>범주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A01-4AB5-9812-3BE7D0943A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3548912"/>
        <c:axId val="1584010032"/>
      </c:lineChart>
      <c:catAx>
        <c:axId val="197354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584010032"/>
        <c:crosses val="autoZero"/>
        <c:auto val="1"/>
        <c:lblAlgn val="ctr"/>
        <c:lblOffset val="100"/>
        <c:noMultiLvlLbl val="0"/>
      </c:catAx>
      <c:valAx>
        <c:axId val="158401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7354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87127D-E7A7-455E-93D3-1EAC1DAB5C8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0B54B875-7D75-439A-96AC-0B6B0E0F9027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ko-KR" altLang="en-US" noProof="0" dirty="0">
              <a:latin typeface="+mj-ea"/>
              <a:ea typeface="+mj-ea"/>
            </a:rPr>
            <a:t>당사의 이야기</a:t>
          </a:r>
        </a:p>
      </dgm:t>
    </dgm:pt>
    <dgm:pt modelId="{E10A52C8-AA57-46D3-B7CE-50C51AD1F38B}" type="parTrans" cxnId="{2D027D54-0797-4CE1-8646-E3A6F4D7AE6C}">
      <dgm:prSet/>
      <dgm:spPr/>
      <dgm:t>
        <a:bodyPr rtlCol="0"/>
        <a:lstStyle/>
        <a:p>
          <a:pPr rtl="0"/>
          <a:endParaRPr lang="ko-KR" altLang="en-US" noProof="0" dirty="0">
            <a:latin typeface="+mj-ea"/>
            <a:ea typeface="+mj-ea"/>
          </a:endParaRPr>
        </a:p>
      </dgm:t>
    </dgm:pt>
    <dgm:pt modelId="{6BB7D5D8-B58C-4639-AB04-F3323C9E3D5A}" type="sibTrans" cxnId="{2D027D54-0797-4CE1-8646-E3A6F4D7AE6C}">
      <dgm:prSet/>
      <dgm:spPr/>
      <dgm:t>
        <a:bodyPr rtlCol="0"/>
        <a:lstStyle/>
        <a:p>
          <a:pPr rtl="0"/>
          <a:endParaRPr lang="ko-KR" altLang="en-US" noProof="0" dirty="0">
            <a:latin typeface="+mj-ea"/>
            <a:ea typeface="+mj-ea"/>
          </a:endParaRPr>
        </a:p>
      </dgm:t>
    </dgm:pt>
    <dgm:pt modelId="{F342216F-FBF1-41D7-919C-7049CA20572C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ko-KR" altLang="en-US" noProof="0" dirty="0">
              <a:latin typeface="+mj-ea"/>
              <a:ea typeface="+mj-ea"/>
            </a:rPr>
            <a:t>미션</a:t>
          </a:r>
        </a:p>
      </dgm:t>
    </dgm:pt>
    <dgm:pt modelId="{458C9A33-97A5-4CBB-B140-5648BC39D963}" type="parTrans" cxnId="{3D238423-40A9-4D99-B54D-A2855A3DA7BF}">
      <dgm:prSet/>
      <dgm:spPr/>
      <dgm:t>
        <a:bodyPr rtlCol="0"/>
        <a:lstStyle/>
        <a:p>
          <a:pPr rtl="0"/>
          <a:endParaRPr lang="ko-KR" altLang="en-US" noProof="0" dirty="0">
            <a:latin typeface="+mj-ea"/>
            <a:ea typeface="+mj-ea"/>
          </a:endParaRPr>
        </a:p>
      </dgm:t>
    </dgm:pt>
    <dgm:pt modelId="{4264E9A9-DAC3-427B-8E9E-0073816BE51F}" type="sibTrans" cxnId="{3D238423-40A9-4D99-B54D-A2855A3DA7BF}">
      <dgm:prSet/>
      <dgm:spPr/>
      <dgm:t>
        <a:bodyPr rtlCol="0"/>
        <a:lstStyle/>
        <a:p>
          <a:pPr rtl="0"/>
          <a:endParaRPr lang="ko-KR" altLang="en-US" noProof="0" dirty="0">
            <a:latin typeface="+mj-ea"/>
            <a:ea typeface="+mj-ea"/>
          </a:endParaRPr>
        </a:p>
      </dgm:t>
    </dgm:pt>
    <dgm:pt modelId="{89123716-B84D-436A-B032-220B2B9CADDC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ko-KR" altLang="en-US" noProof="0" dirty="0">
              <a:latin typeface="+mj-ea"/>
              <a:ea typeface="+mj-ea"/>
            </a:rPr>
            <a:t>철학</a:t>
          </a:r>
        </a:p>
      </dgm:t>
    </dgm:pt>
    <dgm:pt modelId="{A99727AF-82D3-4448-923F-255E12D7C9BC}" type="parTrans" cxnId="{4160E90A-0E10-4739-BB63-163659A712F0}">
      <dgm:prSet/>
      <dgm:spPr/>
      <dgm:t>
        <a:bodyPr rtlCol="0"/>
        <a:lstStyle/>
        <a:p>
          <a:pPr rtl="0"/>
          <a:endParaRPr lang="ko-KR" altLang="en-US" noProof="0" dirty="0">
            <a:latin typeface="+mj-ea"/>
            <a:ea typeface="+mj-ea"/>
          </a:endParaRPr>
        </a:p>
      </dgm:t>
    </dgm:pt>
    <dgm:pt modelId="{79535D29-4C9A-449D-A727-B90BC51637B7}" type="sibTrans" cxnId="{4160E90A-0E10-4739-BB63-163659A712F0}">
      <dgm:prSet/>
      <dgm:spPr/>
      <dgm:t>
        <a:bodyPr rtlCol="0"/>
        <a:lstStyle/>
        <a:p>
          <a:pPr rtl="0"/>
          <a:endParaRPr lang="ko-KR" altLang="en-US" noProof="0" dirty="0">
            <a:latin typeface="+mj-ea"/>
            <a:ea typeface="+mj-ea"/>
          </a:endParaRPr>
        </a:p>
      </dgm:t>
    </dgm:pt>
    <dgm:pt modelId="{BD4CDB43-353E-4B02-B096-C95F07496D3C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ko-KR" altLang="en-US" noProof="0" dirty="0">
              <a:latin typeface="+mj-ea"/>
              <a:ea typeface="+mj-ea"/>
            </a:rPr>
            <a:t>제품 및 서비스</a:t>
          </a:r>
        </a:p>
      </dgm:t>
    </dgm:pt>
    <dgm:pt modelId="{50B9826E-03A9-4BEC-83AF-4FE3EC5546B9}" type="parTrans" cxnId="{0560C2CF-2867-4C41-9B84-C43B49A1EFCF}">
      <dgm:prSet/>
      <dgm:spPr/>
      <dgm:t>
        <a:bodyPr rtlCol="0"/>
        <a:lstStyle/>
        <a:p>
          <a:pPr rtl="0"/>
          <a:endParaRPr lang="ko-KR" altLang="en-US" noProof="0" dirty="0">
            <a:latin typeface="+mj-ea"/>
            <a:ea typeface="+mj-ea"/>
          </a:endParaRPr>
        </a:p>
      </dgm:t>
    </dgm:pt>
    <dgm:pt modelId="{F766CB66-C9FA-4DBA-A25A-4A827F70313C}" type="sibTrans" cxnId="{0560C2CF-2867-4C41-9B84-C43B49A1EFCF}">
      <dgm:prSet/>
      <dgm:spPr/>
      <dgm:t>
        <a:bodyPr rtlCol="0"/>
        <a:lstStyle/>
        <a:p>
          <a:pPr rtl="0"/>
          <a:endParaRPr lang="ko-KR" altLang="en-US" noProof="0" dirty="0">
            <a:latin typeface="+mj-ea"/>
            <a:ea typeface="+mj-ea"/>
          </a:endParaRPr>
        </a:p>
      </dgm:t>
    </dgm:pt>
    <dgm:pt modelId="{03357AA3-34FD-4084-981B-4888AF7A877E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ko-KR" altLang="en-US" noProof="0" dirty="0">
              <a:latin typeface="+mj-ea"/>
              <a:ea typeface="+mj-ea"/>
            </a:rPr>
            <a:t>주요 도전 과제</a:t>
          </a:r>
        </a:p>
      </dgm:t>
    </dgm:pt>
    <dgm:pt modelId="{808A9C68-B161-452E-964F-0C64CF06ACB9}" type="parTrans" cxnId="{3339A85E-8A17-474A-9625-A3A8050AE3F3}">
      <dgm:prSet/>
      <dgm:spPr/>
      <dgm:t>
        <a:bodyPr rtlCol="0"/>
        <a:lstStyle/>
        <a:p>
          <a:pPr rtl="0"/>
          <a:endParaRPr lang="ko-KR" altLang="en-US" noProof="0" dirty="0">
            <a:latin typeface="+mj-ea"/>
            <a:ea typeface="+mj-ea"/>
          </a:endParaRPr>
        </a:p>
      </dgm:t>
    </dgm:pt>
    <dgm:pt modelId="{E46BB54B-28C9-4098-8BD7-9DBBCB69561D}" type="sibTrans" cxnId="{3339A85E-8A17-474A-9625-A3A8050AE3F3}">
      <dgm:prSet/>
      <dgm:spPr/>
      <dgm:t>
        <a:bodyPr rtlCol="0"/>
        <a:lstStyle/>
        <a:p>
          <a:pPr rtl="0"/>
          <a:endParaRPr lang="ko-KR" altLang="en-US" noProof="0" dirty="0">
            <a:latin typeface="+mj-ea"/>
            <a:ea typeface="+mj-ea"/>
          </a:endParaRPr>
        </a:p>
      </dgm:t>
    </dgm:pt>
    <dgm:pt modelId="{D8316F63-CE47-407B-9DCB-E8FEC91F0742}" type="pres">
      <dgm:prSet presAssocID="{1187127D-E7A7-455E-93D3-1EAC1DAB5C83}" presName="root" presStyleCnt="0">
        <dgm:presLayoutVars>
          <dgm:dir/>
          <dgm:resizeHandles val="exact"/>
        </dgm:presLayoutVars>
      </dgm:prSet>
      <dgm:spPr/>
    </dgm:pt>
    <dgm:pt modelId="{AE2471DD-AEF0-46AC-AE4E-4047B474E634}" type="pres">
      <dgm:prSet presAssocID="{0B54B875-7D75-439A-96AC-0B6B0E0F9027}" presName="compNode" presStyleCnt="0"/>
      <dgm:spPr/>
    </dgm:pt>
    <dgm:pt modelId="{6A28B40A-85CB-44CF-9E81-3063936285E3}" type="pres">
      <dgm:prSet presAssocID="{0B54B875-7D75-439A-96AC-0B6B0E0F9027}" presName="iconBgRect" presStyleLbl="bgShp" presStyleIdx="0" presStyleCnt="5"/>
      <dgm:spPr/>
    </dgm:pt>
    <dgm:pt modelId="{005524FB-3A0E-4BA5-B04E-59FC2E252AEB}" type="pres">
      <dgm:prSet presAssocID="{0B54B875-7D75-439A-96AC-0B6B0E0F902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10E3AB85-F629-46B7-9081-FC073256C023}" type="pres">
      <dgm:prSet presAssocID="{0B54B875-7D75-439A-96AC-0B6B0E0F9027}" presName="spaceRect" presStyleCnt="0"/>
      <dgm:spPr/>
    </dgm:pt>
    <dgm:pt modelId="{1A451185-6747-4E77-A3B3-9CCD7AC625EB}" type="pres">
      <dgm:prSet presAssocID="{0B54B875-7D75-439A-96AC-0B6B0E0F9027}" presName="textRect" presStyleLbl="revTx" presStyleIdx="0" presStyleCnt="5">
        <dgm:presLayoutVars>
          <dgm:chMax val="1"/>
          <dgm:chPref val="1"/>
        </dgm:presLayoutVars>
      </dgm:prSet>
      <dgm:spPr/>
    </dgm:pt>
    <dgm:pt modelId="{BD8992B9-B7CC-44F7-8E17-FEAD75D73260}" type="pres">
      <dgm:prSet presAssocID="{6BB7D5D8-B58C-4639-AB04-F3323C9E3D5A}" presName="sibTrans" presStyleCnt="0"/>
      <dgm:spPr/>
    </dgm:pt>
    <dgm:pt modelId="{4A705C56-DCC9-4BDC-963E-E3C1A32B8124}" type="pres">
      <dgm:prSet presAssocID="{F342216F-FBF1-41D7-919C-7049CA20572C}" presName="compNode" presStyleCnt="0"/>
      <dgm:spPr/>
    </dgm:pt>
    <dgm:pt modelId="{C4618682-3912-4E72-999D-4BF5CD06322D}" type="pres">
      <dgm:prSet presAssocID="{F342216F-FBF1-41D7-919C-7049CA20572C}" presName="iconBgRect" presStyleLbl="bgShp" presStyleIdx="1" presStyleCnt="5"/>
      <dgm:spPr/>
    </dgm:pt>
    <dgm:pt modelId="{172F9AEA-3377-4AFB-BDDB-45672D648ACC}" type="pres">
      <dgm:prSet presAssocID="{F342216F-FBF1-41D7-919C-7049CA20572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7C97D28A-6337-4BD4-88DA-E386C94E58EA}" type="pres">
      <dgm:prSet presAssocID="{F342216F-FBF1-41D7-919C-7049CA20572C}" presName="spaceRect" presStyleCnt="0"/>
      <dgm:spPr/>
    </dgm:pt>
    <dgm:pt modelId="{7CEA8AF0-CDCB-4FBD-8FCB-A8EECB922CE0}" type="pres">
      <dgm:prSet presAssocID="{F342216F-FBF1-41D7-919C-7049CA20572C}" presName="textRect" presStyleLbl="revTx" presStyleIdx="1" presStyleCnt="5">
        <dgm:presLayoutVars>
          <dgm:chMax val="1"/>
          <dgm:chPref val="1"/>
        </dgm:presLayoutVars>
      </dgm:prSet>
      <dgm:spPr/>
    </dgm:pt>
    <dgm:pt modelId="{92A8B23C-69B8-4E96-B33F-BB2C249D15FB}" type="pres">
      <dgm:prSet presAssocID="{4264E9A9-DAC3-427B-8E9E-0073816BE51F}" presName="sibTrans" presStyleCnt="0"/>
      <dgm:spPr/>
    </dgm:pt>
    <dgm:pt modelId="{D938C496-9BEF-45FE-B395-F2557FB65E88}" type="pres">
      <dgm:prSet presAssocID="{89123716-B84D-436A-B032-220B2B9CADDC}" presName="compNode" presStyleCnt="0"/>
      <dgm:spPr/>
    </dgm:pt>
    <dgm:pt modelId="{1F290E81-B7E4-40F0-A220-DB97594D9AE3}" type="pres">
      <dgm:prSet presAssocID="{89123716-B84D-436A-B032-220B2B9CADDC}" presName="iconBgRect" presStyleLbl="bgShp" presStyleIdx="2" presStyleCnt="5"/>
      <dgm:spPr/>
    </dgm:pt>
    <dgm:pt modelId="{9FDBD919-83B2-43D2-B22A-C1D340DD896A}" type="pres">
      <dgm:prSet presAssocID="{89123716-B84D-436A-B032-220B2B9CADD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48386B8-992B-4E81-92FA-A2A8D3DE4E53}" type="pres">
      <dgm:prSet presAssocID="{89123716-B84D-436A-B032-220B2B9CADDC}" presName="spaceRect" presStyleCnt="0"/>
      <dgm:spPr/>
    </dgm:pt>
    <dgm:pt modelId="{3F410A1B-B3E5-49A9-AA89-AAA8A26BCB24}" type="pres">
      <dgm:prSet presAssocID="{89123716-B84D-436A-B032-220B2B9CADDC}" presName="textRect" presStyleLbl="revTx" presStyleIdx="2" presStyleCnt="5">
        <dgm:presLayoutVars>
          <dgm:chMax val="1"/>
          <dgm:chPref val="1"/>
        </dgm:presLayoutVars>
      </dgm:prSet>
      <dgm:spPr/>
    </dgm:pt>
    <dgm:pt modelId="{AD0B658B-B50A-40EF-B4FE-7234C25616F8}" type="pres">
      <dgm:prSet presAssocID="{79535D29-4C9A-449D-A727-B90BC51637B7}" presName="sibTrans" presStyleCnt="0"/>
      <dgm:spPr/>
    </dgm:pt>
    <dgm:pt modelId="{CAC241F1-438C-4156-AE32-1C9D5A4592D9}" type="pres">
      <dgm:prSet presAssocID="{BD4CDB43-353E-4B02-B096-C95F07496D3C}" presName="compNode" presStyleCnt="0"/>
      <dgm:spPr/>
    </dgm:pt>
    <dgm:pt modelId="{17388459-6EB8-4F5E-BF5C-9EB4EB9F5789}" type="pres">
      <dgm:prSet presAssocID="{BD4CDB43-353E-4B02-B096-C95F07496D3C}" presName="iconBgRect" presStyleLbl="bgShp" presStyleIdx="3" presStyleCnt="5"/>
      <dgm:spPr/>
    </dgm:pt>
    <dgm:pt modelId="{958D9CF1-097F-4361-ABD4-11EB84ECFAE9}" type="pres">
      <dgm:prSet presAssocID="{BD4CDB43-353E-4B02-B096-C95F07496D3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pping cart"/>
        </a:ext>
      </dgm:extLst>
    </dgm:pt>
    <dgm:pt modelId="{9B133744-2F9F-4D93-9D78-885476BC07F6}" type="pres">
      <dgm:prSet presAssocID="{BD4CDB43-353E-4B02-B096-C95F07496D3C}" presName="spaceRect" presStyleCnt="0"/>
      <dgm:spPr/>
    </dgm:pt>
    <dgm:pt modelId="{FE08D94C-0979-4A7E-9611-4E89C272E0B9}" type="pres">
      <dgm:prSet presAssocID="{BD4CDB43-353E-4B02-B096-C95F07496D3C}" presName="textRect" presStyleLbl="revTx" presStyleIdx="3" presStyleCnt="5">
        <dgm:presLayoutVars>
          <dgm:chMax val="1"/>
          <dgm:chPref val="1"/>
        </dgm:presLayoutVars>
      </dgm:prSet>
      <dgm:spPr/>
    </dgm:pt>
    <dgm:pt modelId="{D32C510A-6CA6-410D-A15E-1EF69D9DB601}" type="pres">
      <dgm:prSet presAssocID="{F766CB66-C9FA-4DBA-A25A-4A827F70313C}" presName="sibTrans" presStyleCnt="0"/>
      <dgm:spPr/>
    </dgm:pt>
    <dgm:pt modelId="{CC946639-4A2B-4307-8E5A-06D67A6E7DE4}" type="pres">
      <dgm:prSet presAssocID="{03357AA3-34FD-4084-981B-4888AF7A877E}" presName="compNode" presStyleCnt="0"/>
      <dgm:spPr/>
    </dgm:pt>
    <dgm:pt modelId="{21D2485F-A179-4312-960D-B04D23F73093}" type="pres">
      <dgm:prSet presAssocID="{03357AA3-34FD-4084-981B-4888AF7A877E}" presName="iconBgRect" presStyleLbl="bgShp" presStyleIdx="4" presStyleCnt="5"/>
      <dgm:spPr/>
    </dgm:pt>
    <dgm:pt modelId="{E71EB1C6-24EC-4328-9469-745343CCA869}" type="pres">
      <dgm:prSet presAssocID="{03357AA3-34FD-4084-981B-4888AF7A877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284A2FFB-96C0-4491-838B-4F5E0ADB220A}" type="pres">
      <dgm:prSet presAssocID="{03357AA3-34FD-4084-981B-4888AF7A877E}" presName="spaceRect" presStyleCnt="0"/>
      <dgm:spPr/>
    </dgm:pt>
    <dgm:pt modelId="{1BA5D214-334E-4BA2-B451-DC551C28264B}" type="pres">
      <dgm:prSet presAssocID="{03357AA3-34FD-4084-981B-4888AF7A877E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4160E90A-0E10-4739-BB63-163659A712F0}" srcId="{1187127D-E7A7-455E-93D3-1EAC1DAB5C83}" destId="{89123716-B84D-436A-B032-220B2B9CADDC}" srcOrd="2" destOrd="0" parTransId="{A99727AF-82D3-4448-923F-255E12D7C9BC}" sibTransId="{79535D29-4C9A-449D-A727-B90BC51637B7}"/>
    <dgm:cxn modelId="{284BEB15-5C71-4905-A027-57797D994D65}" type="presOf" srcId="{F342216F-FBF1-41D7-919C-7049CA20572C}" destId="{7CEA8AF0-CDCB-4FBD-8FCB-A8EECB922CE0}" srcOrd="0" destOrd="0" presId="urn:microsoft.com/office/officeart/2018/5/layout/IconCircleLabelList"/>
    <dgm:cxn modelId="{665AB720-9620-4AC6-8DF1-9FB6CD014567}" type="presOf" srcId="{BD4CDB43-353E-4B02-B096-C95F07496D3C}" destId="{FE08D94C-0979-4A7E-9611-4E89C272E0B9}" srcOrd="0" destOrd="0" presId="urn:microsoft.com/office/officeart/2018/5/layout/IconCircleLabelList"/>
    <dgm:cxn modelId="{3D238423-40A9-4D99-B54D-A2855A3DA7BF}" srcId="{1187127D-E7A7-455E-93D3-1EAC1DAB5C83}" destId="{F342216F-FBF1-41D7-919C-7049CA20572C}" srcOrd="1" destOrd="0" parTransId="{458C9A33-97A5-4CBB-B140-5648BC39D963}" sibTransId="{4264E9A9-DAC3-427B-8E9E-0073816BE51F}"/>
    <dgm:cxn modelId="{D1F63E5B-71C3-4407-B69C-53CC2F17F251}" type="presOf" srcId="{0B54B875-7D75-439A-96AC-0B6B0E0F9027}" destId="{1A451185-6747-4E77-A3B3-9CCD7AC625EB}" srcOrd="0" destOrd="0" presId="urn:microsoft.com/office/officeart/2018/5/layout/IconCircleLabelList"/>
    <dgm:cxn modelId="{3339A85E-8A17-474A-9625-A3A8050AE3F3}" srcId="{1187127D-E7A7-455E-93D3-1EAC1DAB5C83}" destId="{03357AA3-34FD-4084-981B-4888AF7A877E}" srcOrd="4" destOrd="0" parTransId="{808A9C68-B161-452E-964F-0C64CF06ACB9}" sibTransId="{E46BB54B-28C9-4098-8BD7-9DBBCB69561D}"/>
    <dgm:cxn modelId="{945A7769-26D7-4812-8F59-B88B5CE7C0F3}" type="presOf" srcId="{03357AA3-34FD-4084-981B-4888AF7A877E}" destId="{1BA5D214-334E-4BA2-B451-DC551C28264B}" srcOrd="0" destOrd="0" presId="urn:microsoft.com/office/officeart/2018/5/layout/IconCircleLabelList"/>
    <dgm:cxn modelId="{2D027D54-0797-4CE1-8646-E3A6F4D7AE6C}" srcId="{1187127D-E7A7-455E-93D3-1EAC1DAB5C83}" destId="{0B54B875-7D75-439A-96AC-0B6B0E0F9027}" srcOrd="0" destOrd="0" parTransId="{E10A52C8-AA57-46D3-B7CE-50C51AD1F38B}" sibTransId="{6BB7D5D8-B58C-4639-AB04-F3323C9E3D5A}"/>
    <dgm:cxn modelId="{46799A86-856A-4949-AC18-96B169E2E058}" type="presOf" srcId="{1187127D-E7A7-455E-93D3-1EAC1DAB5C83}" destId="{D8316F63-CE47-407B-9DCB-E8FEC91F0742}" srcOrd="0" destOrd="0" presId="urn:microsoft.com/office/officeart/2018/5/layout/IconCircleLabelList"/>
    <dgm:cxn modelId="{0560C2CF-2867-4C41-9B84-C43B49A1EFCF}" srcId="{1187127D-E7A7-455E-93D3-1EAC1DAB5C83}" destId="{BD4CDB43-353E-4B02-B096-C95F07496D3C}" srcOrd="3" destOrd="0" parTransId="{50B9826E-03A9-4BEC-83AF-4FE3EC5546B9}" sibTransId="{F766CB66-C9FA-4DBA-A25A-4A827F70313C}"/>
    <dgm:cxn modelId="{3F295CDC-7471-482D-90A1-CAF76E95A10C}" type="presOf" srcId="{89123716-B84D-436A-B032-220B2B9CADDC}" destId="{3F410A1B-B3E5-49A9-AA89-AAA8A26BCB24}" srcOrd="0" destOrd="0" presId="urn:microsoft.com/office/officeart/2018/5/layout/IconCircleLabelList"/>
    <dgm:cxn modelId="{CC2717E0-B745-4FA0-BA9D-61935A040744}" type="presParOf" srcId="{D8316F63-CE47-407B-9DCB-E8FEC91F0742}" destId="{AE2471DD-AEF0-46AC-AE4E-4047B474E634}" srcOrd="0" destOrd="0" presId="urn:microsoft.com/office/officeart/2018/5/layout/IconCircleLabelList"/>
    <dgm:cxn modelId="{69E34C59-CEB5-4F65-8A99-276EFDDA7804}" type="presParOf" srcId="{AE2471DD-AEF0-46AC-AE4E-4047B474E634}" destId="{6A28B40A-85CB-44CF-9E81-3063936285E3}" srcOrd="0" destOrd="0" presId="urn:microsoft.com/office/officeart/2018/5/layout/IconCircleLabelList"/>
    <dgm:cxn modelId="{7FA62A85-3AE0-4230-8DEC-136FF67A2F75}" type="presParOf" srcId="{AE2471DD-AEF0-46AC-AE4E-4047B474E634}" destId="{005524FB-3A0E-4BA5-B04E-59FC2E252AEB}" srcOrd="1" destOrd="0" presId="urn:microsoft.com/office/officeart/2018/5/layout/IconCircleLabelList"/>
    <dgm:cxn modelId="{7CA4F707-4953-4BB7-8153-F387AA80FACC}" type="presParOf" srcId="{AE2471DD-AEF0-46AC-AE4E-4047B474E634}" destId="{10E3AB85-F629-46B7-9081-FC073256C023}" srcOrd="2" destOrd="0" presId="urn:microsoft.com/office/officeart/2018/5/layout/IconCircleLabelList"/>
    <dgm:cxn modelId="{2E91F802-C502-4DD3-B43A-1601D4FA9BC1}" type="presParOf" srcId="{AE2471DD-AEF0-46AC-AE4E-4047B474E634}" destId="{1A451185-6747-4E77-A3B3-9CCD7AC625EB}" srcOrd="3" destOrd="0" presId="urn:microsoft.com/office/officeart/2018/5/layout/IconCircleLabelList"/>
    <dgm:cxn modelId="{B4839D52-EE0B-4A8A-9C6D-7FD814118460}" type="presParOf" srcId="{D8316F63-CE47-407B-9DCB-E8FEC91F0742}" destId="{BD8992B9-B7CC-44F7-8E17-FEAD75D73260}" srcOrd="1" destOrd="0" presId="urn:microsoft.com/office/officeart/2018/5/layout/IconCircleLabelList"/>
    <dgm:cxn modelId="{FBD61538-10AA-4771-BB43-1A8DDA8B6D38}" type="presParOf" srcId="{D8316F63-CE47-407B-9DCB-E8FEC91F0742}" destId="{4A705C56-DCC9-4BDC-963E-E3C1A32B8124}" srcOrd="2" destOrd="0" presId="urn:microsoft.com/office/officeart/2018/5/layout/IconCircleLabelList"/>
    <dgm:cxn modelId="{F9E26C15-BFC6-4D29-9CB1-05963DCE45AF}" type="presParOf" srcId="{4A705C56-DCC9-4BDC-963E-E3C1A32B8124}" destId="{C4618682-3912-4E72-999D-4BF5CD06322D}" srcOrd="0" destOrd="0" presId="urn:microsoft.com/office/officeart/2018/5/layout/IconCircleLabelList"/>
    <dgm:cxn modelId="{EE54B73B-63D2-4205-B860-DF511475FABF}" type="presParOf" srcId="{4A705C56-DCC9-4BDC-963E-E3C1A32B8124}" destId="{172F9AEA-3377-4AFB-BDDB-45672D648ACC}" srcOrd="1" destOrd="0" presId="urn:microsoft.com/office/officeart/2018/5/layout/IconCircleLabelList"/>
    <dgm:cxn modelId="{E70A3D01-85AC-4556-B266-4E7847A9FEEC}" type="presParOf" srcId="{4A705C56-DCC9-4BDC-963E-E3C1A32B8124}" destId="{7C97D28A-6337-4BD4-88DA-E386C94E58EA}" srcOrd="2" destOrd="0" presId="urn:microsoft.com/office/officeart/2018/5/layout/IconCircleLabelList"/>
    <dgm:cxn modelId="{1D938727-B51F-4DB6-B47F-19DCB6B3B3E0}" type="presParOf" srcId="{4A705C56-DCC9-4BDC-963E-E3C1A32B8124}" destId="{7CEA8AF0-CDCB-4FBD-8FCB-A8EECB922CE0}" srcOrd="3" destOrd="0" presId="urn:microsoft.com/office/officeart/2018/5/layout/IconCircleLabelList"/>
    <dgm:cxn modelId="{C99FA575-863A-4F30-A66C-2AC2D9CDF739}" type="presParOf" srcId="{D8316F63-CE47-407B-9DCB-E8FEC91F0742}" destId="{92A8B23C-69B8-4E96-B33F-BB2C249D15FB}" srcOrd="3" destOrd="0" presId="urn:microsoft.com/office/officeart/2018/5/layout/IconCircleLabelList"/>
    <dgm:cxn modelId="{19CF721B-33E2-4529-9403-5AB9BBA47D98}" type="presParOf" srcId="{D8316F63-CE47-407B-9DCB-E8FEC91F0742}" destId="{D938C496-9BEF-45FE-B395-F2557FB65E88}" srcOrd="4" destOrd="0" presId="urn:microsoft.com/office/officeart/2018/5/layout/IconCircleLabelList"/>
    <dgm:cxn modelId="{658D0125-C3C9-4D5B-8DF0-5E2057102680}" type="presParOf" srcId="{D938C496-9BEF-45FE-B395-F2557FB65E88}" destId="{1F290E81-B7E4-40F0-A220-DB97594D9AE3}" srcOrd="0" destOrd="0" presId="urn:microsoft.com/office/officeart/2018/5/layout/IconCircleLabelList"/>
    <dgm:cxn modelId="{50F2BB0B-CE08-4F41-A25B-1FF84C93EEEF}" type="presParOf" srcId="{D938C496-9BEF-45FE-B395-F2557FB65E88}" destId="{9FDBD919-83B2-43D2-B22A-C1D340DD896A}" srcOrd="1" destOrd="0" presId="urn:microsoft.com/office/officeart/2018/5/layout/IconCircleLabelList"/>
    <dgm:cxn modelId="{51BF9BE5-F346-4A35-A9C3-91EDDD48FDDA}" type="presParOf" srcId="{D938C496-9BEF-45FE-B395-F2557FB65E88}" destId="{448386B8-992B-4E81-92FA-A2A8D3DE4E53}" srcOrd="2" destOrd="0" presId="urn:microsoft.com/office/officeart/2018/5/layout/IconCircleLabelList"/>
    <dgm:cxn modelId="{DFB9ED2B-2930-4C79-B0BD-4EA886CDAA92}" type="presParOf" srcId="{D938C496-9BEF-45FE-B395-F2557FB65E88}" destId="{3F410A1B-B3E5-49A9-AA89-AAA8A26BCB24}" srcOrd="3" destOrd="0" presId="urn:microsoft.com/office/officeart/2018/5/layout/IconCircleLabelList"/>
    <dgm:cxn modelId="{261BF724-C195-49FC-98B1-0E02F339F1F9}" type="presParOf" srcId="{D8316F63-CE47-407B-9DCB-E8FEC91F0742}" destId="{AD0B658B-B50A-40EF-B4FE-7234C25616F8}" srcOrd="5" destOrd="0" presId="urn:microsoft.com/office/officeart/2018/5/layout/IconCircleLabelList"/>
    <dgm:cxn modelId="{D185BF21-7E56-4FEF-8D8D-7AFA57AE257F}" type="presParOf" srcId="{D8316F63-CE47-407B-9DCB-E8FEC91F0742}" destId="{CAC241F1-438C-4156-AE32-1C9D5A4592D9}" srcOrd="6" destOrd="0" presId="urn:microsoft.com/office/officeart/2018/5/layout/IconCircleLabelList"/>
    <dgm:cxn modelId="{CCB975DD-FEAD-46AB-8FA8-28FB14C050DE}" type="presParOf" srcId="{CAC241F1-438C-4156-AE32-1C9D5A4592D9}" destId="{17388459-6EB8-4F5E-BF5C-9EB4EB9F5789}" srcOrd="0" destOrd="0" presId="urn:microsoft.com/office/officeart/2018/5/layout/IconCircleLabelList"/>
    <dgm:cxn modelId="{B1B44AEE-20A0-49E0-A0A9-7D5238CE1C61}" type="presParOf" srcId="{CAC241F1-438C-4156-AE32-1C9D5A4592D9}" destId="{958D9CF1-097F-4361-ABD4-11EB84ECFAE9}" srcOrd="1" destOrd="0" presId="urn:microsoft.com/office/officeart/2018/5/layout/IconCircleLabelList"/>
    <dgm:cxn modelId="{7028E282-AF31-4A2A-AED3-D9025F008A50}" type="presParOf" srcId="{CAC241F1-438C-4156-AE32-1C9D5A4592D9}" destId="{9B133744-2F9F-4D93-9D78-885476BC07F6}" srcOrd="2" destOrd="0" presId="urn:microsoft.com/office/officeart/2018/5/layout/IconCircleLabelList"/>
    <dgm:cxn modelId="{CF8EEE8A-A4B0-424D-BC69-4A13116257FE}" type="presParOf" srcId="{CAC241F1-438C-4156-AE32-1C9D5A4592D9}" destId="{FE08D94C-0979-4A7E-9611-4E89C272E0B9}" srcOrd="3" destOrd="0" presId="urn:microsoft.com/office/officeart/2018/5/layout/IconCircleLabelList"/>
    <dgm:cxn modelId="{6F8A1D2F-4082-46E9-97C8-228A569C506F}" type="presParOf" srcId="{D8316F63-CE47-407B-9DCB-E8FEC91F0742}" destId="{D32C510A-6CA6-410D-A15E-1EF69D9DB601}" srcOrd="7" destOrd="0" presId="urn:microsoft.com/office/officeart/2018/5/layout/IconCircleLabelList"/>
    <dgm:cxn modelId="{FBF44D68-C0CF-441D-85FF-0B869D691C1B}" type="presParOf" srcId="{D8316F63-CE47-407B-9DCB-E8FEC91F0742}" destId="{CC946639-4A2B-4307-8E5A-06D67A6E7DE4}" srcOrd="8" destOrd="0" presId="urn:microsoft.com/office/officeart/2018/5/layout/IconCircleLabelList"/>
    <dgm:cxn modelId="{C419D7C9-2225-481C-9224-DE994A445339}" type="presParOf" srcId="{CC946639-4A2B-4307-8E5A-06D67A6E7DE4}" destId="{21D2485F-A179-4312-960D-B04D23F73093}" srcOrd="0" destOrd="0" presId="urn:microsoft.com/office/officeart/2018/5/layout/IconCircleLabelList"/>
    <dgm:cxn modelId="{8A0E5A25-9340-4772-8BFE-36DB1C781D0C}" type="presParOf" srcId="{CC946639-4A2B-4307-8E5A-06D67A6E7DE4}" destId="{E71EB1C6-24EC-4328-9469-745343CCA869}" srcOrd="1" destOrd="0" presId="urn:microsoft.com/office/officeart/2018/5/layout/IconCircleLabelList"/>
    <dgm:cxn modelId="{1C8FF9A0-00E9-4C75-BDAF-F80A970D010E}" type="presParOf" srcId="{CC946639-4A2B-4307-8E5A-06D67A6E7DE4}" destId="{284A2FFB-96C0-4491-838B-4F5E0ADB220A}" srcOrd="2" destOrd="0" presId="urn:microsoft.com/office/officeart/2018/5/layout/IconCircleLabelList"/>
    <dgm:cxn modelId="{5AAD1A1D-C6C7-4AB9-AC64-270DF1571F9E}" type="presParOf" srcId="{CC946639-4A2B-4307-8E5A-06D67A6E7DE4}" destId="{1BA5D214-334E-4BA2-B451-DC551C28264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3EF664-A10F-4F61-87E9-B962E1317A3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31A69854-7566-4412-A31D-81234E9B8C14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ko-KR" altLang="en-US" noProof="0" dirty="0"/>
            <a:t>아키텍처</a:t>
          </a:r>
        </a:p>
      </dgm:t>
    </dgm:pt>
    <dgm:pt modelId="{5565F0F1-4759-426E-A93D-D788C6B1834D}" type="parTrans" cxnId="{C153F2C4-27C7-4F67-B59D-21B1E7599AB9}">
      <dgm:prSet/>
      <dgm:spPr/>
      <dgm:t>
        <a:bodyPr rtlCol="0"/>
        <a:lstStyle/>
        <a:p>
          <a:pPr rtl="0"/>
          <a:endParaRPr lang="ko-KR" altLang="en-US" noProof="0" dirty="0"/>
        </a:p>
      </dgm:t>
    </dgm:pt>
    <dgm:pt modelId="{A9FB573E-5C39-4200-AE81-986E8B2899A1}" type="sibTrans" cxnId="{C153F2C4-27C7-4F67-B59D-21B1E7599AB9}">
      <dgm:prSet/>
      <dgm:spPr/>
      <dgm:t>
        <a:bodyPr rtlCol="0"/>
        <a:lstStyle/>
        <a:p>
          <a:pPr rtl="0"/>
          <a:endParaRPr lang="ko-KR" altLang="en-US" noProof="0" dirty="0"/>
        </a:p>
      </dgm:t>
    </dgm:pt>
    <dgm:pt modelId="{70AAB01F-1F3F-4239-BB51-C836817025E3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ko-KR" altLang="en-US" noProof="0" dirty="0"/>
            <a:t>건설</a:t>
          </a:r>
        </a:p>
      </dgm:t>
    </dgm:pt>
    <dgm:pt modelId="{60249235-DC8C-405B-AC8E-676465FD62B7}" type="parTrans" cxnId="{66ABC6C2-DAA8-4BBD-A2CD-5B08247D6969}">
      <dgm:prSet/>
      <dgm:spPr/>
      <dgm:t>
        <a:bodyPr rtlCol="0"/>
        <a:lstStyle/>
        <a:p>
          <a:pPr rtl="0"/>
          <a:endParaRPr lang="ko-KR" altLang="en-US" noProof="0" dirty="0"/>
        </a:p>
      </dgm:t>
    </dgm:pt>
    <dgm:pt modelId="{A802530E-2788-4B70-8347-C4EFA40311A1}" type="sibTrans" cxnId="{66ABC6C2-DAA8-4BBD-A2CD-5B08247D6969}">
      <dgm:prSet/>
      <dgm:spPr/>
      <dgm:t>
        <a:bodyPr rtlCol="0"/>
        <a:lstStyle/>
        <a:p>
          <a:pPr rtl="0"/>
          <a:endParaRPr lang="ko-KR" altLang="en-US" noProof="0" dirty="0"/>
        </a:p>
      </dgm:t>
    </dgm:pt>
    <dgm:pt modelId="{F1D9C275-1E4B-40E9-8FA5-90D49683C289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ko-KR" altLang="en-US" noProof="0" dirty="0"/>
            <a:t>도시 계획</a:t>
          </a:r>
        </a:p>
      </dgm:t>
    </dgm:pt>
    <dgm:pt modelId="{9C0328EF-E0B3-46D2-8D34-FBD9C9204230}" type="parTrans" cxnId="{0606E161-41D1-4B3A-BC3B-E677E85EFE9B}">
      <dgm:prSet/>
      <dgm:spPr/>
      <dgm:t>
        <a:bodyPr rtlCol="0"/>
        <a:lstStyle/>
        <a:p>
          <a:pPr rtl="0"/>
          <a:endParaRPr lang="ko-KR" altLang="en-US" noProof="0" dirty="0"/>
        </a:p>
      </dgm:t>
    </dgm:pt>
    <dgm:pt modelId="{7142EB2F-6B3E-439E-A19D-B6E391266445}" type="sibTrans" cxnId="{0606E161-41D1-4B3A-BC3B-E677E85EFE9B}">
      <dgm:prSet/>
      <dgm:spPr/>
      <dgm:t>
        <a:bodyPr rtlCol="0"/>
        <a:lstStyle/>
        <a:p>
          <a:pPr rtl="0"/>
          <a:endParaRPr lang="ko-KR" altLang="en-US" noProof="0" dirty="0"/>
        </a:p>
      </dgm:t>
    </dgm:pt>
    <dgm:pt modelId="{0E8A49A6-8E18-4048-9FDA-610A17570EF0}" type="pres">
      <dgm:prSet presAssocID="{AB3EF664-A10F-4F61-87E9-B962E1317A37}" presName="root" presStyleCnt="0">
        <dgm:presLayoutVars>
          <dgm:dir/>
          <dgm:resizeHandles val="exact"/>
        </dgm:presLayoutVars>
      </dgm:prSet>
      <dgm:spPr/>
    </dgm:pt>
    <dgm:pt modelId="{9A68BBF8-A3E0-4E2F-B71B-1F2155ACCE48}" type="pres">
      <dgm:prSet presAssocID="{31A69854-7566-4412-A31D-81234E9B8C14}" presName="compNode" presStyleCnt="0"/>
      <dgm:spPr/>
    </dgm:pt>
    <dgm:pt modelId="{A862FEE0-5D38-41BA-91F4-C685EFB92C04}" type="pres">
      <dgm:prSet presAssocID="{31A69854-7566-4412-A31D-81234E9B8C14}" presName="iconBgRect" presStyleLbl="bgShp" presStyleIdx="0" presStyleCnt="3"/>
      <dgm:spPr/>
    </dgm:pt>
    <dgm:pt modelId="{A947F9BA-7C22-4CAB-8F98-954D0477F8C4}" type="pres">
      <dgm:prSet presAssocID="{31A69854-7566-4412-A31D-81234E9B8C1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CC61AF29-DEA5-4C49-B50F-0E6750CA25F3}" type="pres">
      <dgm:prSet presAssocID="{31A69854-7566-4412-A31D-81234E9B8C14}" presName="spaceRect" presStyleCnt="0"/>
      <dgm:spPr/>
    </dgm:pt>
    <dgm:pt modelId="{9AA7F644-CA99-4D1C-AC22-9A40CAD36E45}" type="pres">
      <dgm:prSet presAssocID="{31A69854-7566-4412-A31D-81234E9B8C14}" presName="textRect" presStyleLbl="revTx" presStyleIdx="0" presStyleCnt="3">
        <dgm:presLayoutVars>
          <dgm:chMax val="1"/>
          <dgm:chPref val="1"/>
        </dgm:presLayoutVars>
      </dgm:prSet>
      <dgm:spPr/>
    </dgm:pt>
    <dgm:pt modelId="{46E12DA7-C0E4-4117-A680-978BC683C788}" type="pres">
      <dgm:prSet presAssocID="{A9FB573E-5C39-4200-AE81-986E8B2899A1}" presName="sibTrans" presStyleCnt="0"/>
      <dgm:spPr/>
    </dgm:pt>
    <dgm:pt modelId="{AEFD6563-DF4B-4A42-B09B-B4C19EE3FCBB}" type="pres">
      <dgm:prSet presAssocID="{70AAB01F-1F3F-4239-BB51-C836817025E3}" presName="compNode" presStyleCnt="0"/>
      <dgm:spPr/>
    </dgm:pt>
    <dgm:pt modelId="{395704C5-F946-462D-A69C-EF9F9736D2B0}" type="pres">
      <dgm:prSet presAssocID="{70AAB01F-1F3F-4239-BB51-C836817025E3}" presName="iconBgRect" presStyleLbl="bgShp" presStyleIdx="1" presStyleCnt="3"/>
      <dgm:spPr/>
    </dgm:pt>
    <dgm:pt modelId="{965E6294-B2C0-4C55-828B-784B823F312F}" type="pres">
      <dgm:prSet presAssocID="{70AAB01F-1F3F-4239-BB51-C836817025E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ane"/>
        </a:ext>
      </dgm:extLst>
    </dgm:pt>
    <dgm:pt modelId="{2FDAA7AC-DEBA-4700-99D0-1A78999FE69D}" type="pres">
      <dgm:prSet presAssocID="{70AAB01F-1F3F-4239-BB51-C836817025E3}" presName="spaceRect" presStyleCnt="0"/>
      <dgm:spPr/>
    </dgm:pt>
    <dgm:pt modelId="{133F658D-38C7-4601-A0BE-1335EF200B1E}" type="pres">
      <dgm:prSet presAssocID="{70AAB01F-1F3F-4239-BB51-C836817025E3}" presName="textRect" presStyleLbl="revTx" presStyleIdx="1" presStyleCnt="3">
        <dgm:presLayoutVars>
          <dgm:chMax val="1"/>
          <dgm:chPref val="1"/>
        </dgm:presLayoutVars>
      </dgm:prSet>
      <dgm:spPr/>
    </dgm:pt>
    <dgm:pt modelId="{3B666681-D9D5-4A8A-82D9-4D0309BC6E10}" type="pres">
      <dgm:prSet presAssocID="{A802530E-2788-4B70-8347-C4EFA40311A1}" presName="sibTrans" presStyleCnt="0"/>
      <dgm:spPr/>
    </dgm:pt>
    <dgm:pt modelId="{7AAC013A-0AE3-49C5-B253-1E832DDAC4F3}" type="pres">
      <dgm:prSet presAssocID="{F1D9C275-1E4B-40E9-8FA5-90D49683C289}" presName="compNode" presStyleCnt="0"/>
      <dgm:spPr/>
    </dgm:pt>
    <dgm:pt modelId="{E11D9D2D-E1EF-4F8B-B956-5276604AD9D9}" type="pres">
      <dgm:prSet presAssocID="{F1D9C275-1E4B-40E9-8FA5-90D49683C289}" presName="iconBgRect" presStyleLbl="bgShp" presStyleIdx="2" presStyleCnt="3"/>
      <dgm:spPr/>
    </dgm:pt>
    <dgm:pt modelId="{58FA072A-DFB4-4C7E-8DD2-3ED530ACB350}" type="pres">
      <dgm:prSet presAssocID="{F1D9C275-1E4B-40E9-8FA5-90D49683C28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289381BC-2E4A-4E2E-8DCB-A1DCC09AF3C1}" type="pres">
      <dgm:prSet presAssocID="{F1D9C275-1E4B-40E9-8FA5-90D49683C289}" presName="spaceRect" presStyleCnt="0"/>
      <dgm:spPr/>
    </dgm:pt>
    <dgm:pt modelId="{4E92316D-3FE7-4566-B3F0-19B75154652B}" type="pres">
      <dgm:prSet presAssocID="{F1D9C275-1E4B-40E9-8FA5-90D49683C28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606E161-41D1-4B3A-BC3B-E677E85EFE9B}" srcId="{AB3EF664-A10F-4F61-87E9-B962E1317A37}" destId="{F1D9C275-1E4B-40E9-8FA5-90D49683C289}" srcOrd="2" destOrd="0" parTransId="{9C0328EF-E0B3-46D2-8D34-FBD9C9204230}" sibTransId="{7142EB2F-6B3E-439E-A19D-B6E391266445}"/>
    <dgm:cxn modelId="{E3CAD069-CACA-43E3-87EF-3695A8153986}" type="presOf" srcId="{31A69854-7566-4412-A31D-81234E9B8C14}" destId="{9AA7F644-CA99-4D1C-AC22-9A40CAD36E45}" srcOrd="0" destOrd="0" presId="urn:microsoft.com/office/officeart/2018/5/layout/IconCircleLabelList"/>
    <dgm:cxn modelId="{C0AE264B-7831-4384-AC47-897D1FA71958}" type="presOf" srcId="{70AAB01F-1F3F-4239-BB51-C836817025E3}" destId="{133F658D-38C7-4601-A0BE-1335EF200B1E}" srcOrd="0" destOrd="0" presId="urn:microsoft.com/office/officeart/2018/5/layout/IconCircleLabelList"/>
    <dgm:cxn modelId="{19BAD8AA-085B-4C78-A9C3-EBCFE611E9B4}" type="presOf" srcId="{F1D9C275-1E4B-40E9-8FA5-90D49683C289}" destId="{4E92316D-3FE7-4566-B3F0-19B75154652B}" srcOrd="0" destOrd="0" presId="urn:microsoft.com/office/officeart/2018/5/layout/IconCircleLabelList"/>
    <dgm:cxn modelId="{4E249BB5-DA6B-43ED-A8A0-A4158A6FAEE7}" type="presOf" srcId="{AB3EF664-A10F-4F61-87E9-B962E1317A37}" destId="{0E8A49A6-8E18-4048-9FDA-610A17570EF0}" srcOrd="0" destOrd="0" presId="urn:microsoft.com/office/officeart/2018/5/layout/IconCircleLabelList"/>
    <dgm:cxn modelId="{66ABC6C2-DAA8-4BBD-A2CD-5B08247D6969}" srcId="{AB3EF664-A10F-4F61-87E9-B962E1317A37}" destId="{70AAB01F-1F3F-4239-BB51-C836817025E3}" srcOrd="1" destOrd="0" parTransId="{60249235-DC8C-405B-AC8E-676465FD62B7}" sibTransId="{A802530E-2788-4B70-8347-C4EFA40311A1}"/>
    <dgm:cxn modelId="{C153F2C4-27C7-4F67-B59D-21B1E7599AB9}" srcId="{AB3EF664-A10F-4F61-87E9-B962E1317A37}" destId="{31A69854-7566-4412-A31D-81234E9B8C14}" srcOrd="0" destOrd="0" parTransId="{5565F0F1-4759-426E-A93D-D788C6B1834D}" sibTransId="{A9FB573E-5C39-4200-AE81-986E8B2899A1}"/>
    <dgm:cxn modelId="{B0A6F699-D400-48B7-8C7A-C3EEE22297DD}" type="presParOf" srcId="{0E8A49A6-8E18-4048-9FDA-610A17570EF0}" destId="{9A68BBF8-A3E0-4E2F-B71B-1F2155ACCE48}" srcOrd="0" destOrd="0" presId="urn:microsoft.com/office/officeart/2018/5/layout/IconCircleLabelList"/>
    <dgm:cxn modelId="{FEB4316E-5DD1-4796-9118-9A696E25DDEA}" type="presParOf" srcId="{9A68BBF8-A3E0-4E2F-B71B-1F2155ACCE48}" destId="{A862FEE0-5D38-41BA-91F4-C685EFB92C04}" srcOrd="0" destOrd="0" presId="urn:microsoft.com/office/officeart/2018/5/layout/IconCircleLabelList"/>
    <dgm:cxn modelId="{CA576736-5C63-4A97-A2DD-504DCE88DE80}" type="presParOf" srcId="{9A68BBF8-A3E0-4E2F-B71B-1F2155ACCE48}" destId="{A947F9BA-7C22-4CAB-8F98-954D0477F8C4}" srcOrd="1" destOrd="0" presId="urn:microsoft.com/office/officeart/2018/5/layout/IconCircleLabelList"/>
    <dgm:cxn modelId="{FB041FBD-A465-4993-A8CE-6E802FC21254}" type="presParOf" srcId="{9A68BBF8-A3E0-4E2F-B71B-1F2155ACCE48}" destId="{CC61AF29-DEA5-4C49-B50F-0E6750CA25F3}" srcOrd="2" destOrd="0" presId="urn:microsoft.com/office/officeart/2018/5/layout/IconCircleLabelList"/>
    <dgm:cxn modelId="{CACF3CE0-0F22-408C-BF0F-F426B5770E13}" type="presParOf" srcId="{9A68BBF8-A3E0-4E2F-B71B-1F2155ACCE48}" destId="{9AA7F644-CA99-4D1C-AC22-9A40CAD36E45}" srcOrd="3" destOrd="0" presId="urn:microsoft.com/office/officeart/2018/5/layout/IconCircleLabelList"/>
    <dgm:cxn modelId="{6EC493D3-B41B-4873-BEE5-A6C2847DED98}" type="presParOf" srcId="{0E8A49A6-8E18-4048-9FDA-610A17570EF0}" destId="{46E12DA7-C0E4-4117-A680-978BC683C788}" srcOrd="1" destOrd="0" presId="urn:microsoft.com/office/officeart/2018/5/layout/IconCircleLabelList"/>
    <dgm:cxn modelId="{2BD1452C-8008-416A-AF8A-3F33A03CB5F0}" type="presParOf" srcId="{0E8A49A6-8E18-4048-9FDA-610A17570EF0}" destId="{AEFD6563-DF4B-4A42-B09B-B4C19EE3FCBB}" srcOrd="2" destOrd="0" presId="urn:microsoft.com/office/officeart/2018/5/layout/IconCircleLabelList"/>
    <dgm:cxn modelId="{C00618F3-5CE5-4E61-BC2E-0DBDF35445D3}" type="presParOf" srcId="{AEFD6563-DF4B-4A42-B09B-B4C19EE3FCBB}" destId="{395704C5-F946-462D-A69C-EF9F9736D2B0}" srcOrd="0" destOrd="0" presId="urn:microsoft.com/office/officeart/2018/5/layout/IconCircleLabelList"/>
    <dgm:cxn modelId="{2866C1D9-1CDD-4186-AD88-EFD450F36E1C}" type="presParOf" srcId="{AEFD6563-DF4B-4A42-B09B-B4C19EE3FCBB}" destId="{965E6294-B2C0-4C55-828B-784B823F312F}" srcOrd="1" destOrd="0" presId="urn:microsoft.com/office/officeart/2018/5/layout/IconCircleLabelList"/>
    <dgm:cxn modelId="{CFDB2128-8828-4619-95F1-ADAC12395191}" type="presParOf" srcId="{AEFD6563-DF4B-4A42-B09B-B4C19EE3FCBB}" destId="{2FDAA7AC-DEBA-4700-99D0-1A78999FE69D}" srcOrd="2" destOrd="0" presId="urn:microsoft.com/office/officeart/2018/5/layout/IconCircleLabelList"/>
    <dgm:cxn modelId="{7035CD62-4FC4-4035-B99F-BAD5D736F115}" type="presParOf" srcId="{AEFD6563-DF4B-4A42-B09B-B4C19EE3FCBB}" destId="{133F658D-38C7-4601-A0BE-1335EF200B1E}" srcOrd="3" destOrd="0" presId="urn:microsoft.com/office/officeart/2018/5/layout/IconCircleLabelList"/>
    <dgm:cxn modelId="{559F9AFD-7B36-4EFE-B99A-F36D04D52469}" type="presParOf" srcId="{0E8A49A6-8E18-4048-9FDA-610A17570EF0}" destId="{3B666681-D9D5-4A8A-82D9-4D0309BC6E10}" srcOrd="3" destOrd="0" presId="urn:microsoft.com/office/officeart/2018/5/layout/IconCircleLabelList"/>
    <dgm:cxn modelId="{768E7001-0ED8-48BF-92F4-01F2B6779139}" type="presParOf" srcId="{0E8A49A6-8E18-4048-9FDA-610A17570EF0}" destId="{7AAC013A-0AE3-49C5-B253-1E832DDAC4F3}" srcOrd="4" destOrd="0" presId="urn:microsoft.com/office/officeart/2018/5/layout/IconCircleLabelList"/>
    <dgm:cxn modelId="{383A1B03-FB33-49FC-8C58-2BE863FA7C05}" type="presParOf" srcId="{7AAC013A-0AE3-49C5-B253-1E832DDAC4F3}" destId="{E11D9D2D-E1EF-4F8B-B956-5276604AD9D9}" srcOrd="0" destOrd="0" presId="urn:microsoft.com/office/officeart/2018/5/layout/IconCircleLabelList"/>
    <dgm:cxn modelId="{6FE9BF58-7A75-4B3B-938C-56B37D2827BC}" type="presParOf" srcId="{7AAC013A-0AE3-49C5-B253-1E832DDAC4F3}" destId="{58FA072A-DFB4-4C7E-8DD2-3ED530ACB350}" srcOrd="1" destOrd="0" presId="urn:microsoft.com/office/officeart/2018/5/layout/IconCircleLabelList"/>
    <dgm:cxn modelId="{0A289092-85B0-4037-A5BF-54E4FC6E6984}" type="presParOf" srcId="{7AAC013A-0AE3-49C5-B253-1E832DDAC4F3}" destId="{289381BC-2E4A-4E2E-8DCB-A1DCC09AF3C1}" srcOrd="2" destOrd="0" presId="urn:microsoft.com/office/officeart/2018/5/layout/IconCircleLabelList"/>
    <dgm:cxn modelId="{A1F0FFDC-21AB-4D75-B64E-1FFEF7914036}" type="presParOf" srcId="{7AAC013A-0AE3-49C5-B253-1E832DDAC4F3}" destId="{4E92316D-3FE7-4566-B3F0-19B75154652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082322-65D9-4EF8-8969-CB4FCD55B15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FA9820DA-81FE-4A14-B0EA-B65CD7161892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ko-KR" altLang="en-US" noProof="0" dirty="0">
              <a:latin typeface="+mj-ea"/>
              <a:ea typeface="+mj-ea"/>
            </a:rPr>
            <a:t>성과</a:t>
          </a:r>
        </a:p>
      </dgm:t>
    </dgm:pt>
    <dgm:pt modelId="{7D86F940-3817-4F21-B70B-CDF9B2814FB6}" type="parTrans" cxnId="{23140E73-5C02-4E29-B677-CB0A65051E68}">
      <dgm:prSet/>
      <dgm:spPr/>
      <dgm:t>
        <a:bodyPr rtlCol="0"/>
        <a:lstStyle/>
        <a:p>
          <a:pPr rtl="0"/>
          <a:endParaRPr lang="ko-KR" altLang="en-US" noProof="0" dirty="0">
            <a:latin typeface="+mj-ea"/>
            <a:ea typeface="+mj-ea"/>
          </a:endParaRPr>
        </a:p>
      </dgm:t>
    </dgm:pt>
    <dgm:pt modelId="{A13B1399-C402-4A65-805A-4077B73F704E}" type="sibTrans" cxnId="{23140E73-5C02-4E29-B677-CB0A65051E68}">
      <dgm:prSet/>
      <dgm:spPr/>
      <dgm:t>
        <a:bodyPr rtlCol="0"/>
        <a:lstStyle/>
        <a:p>
          <a:pPr rtl="0"/>
          <a:endParaRPr lang="ko-KR" altLang="en-US" noProof="0" dirty="0">
            <a:latin typeface="+mj-ea"/>
            <a:ea typeface="+mj-ea"/>
          </a:endParaRPr>
        </a:p>
      </dgm:t>
    </dgm:pt>
    <dgm:pt modelId="{85CCB2CB-9E68-4B2C-9F1E-50CA45F3F484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ko-KR" altLang="en-US" noProof="0" dirty="0">
              <a:latin typeface="+mj-ea"/>
              <a:ea typeface="+mj-ea"/>
            </a:rPr>
            <a:t>설문 조사 결과</a:t>
          </a:r>
        </a:p>
      </dgm:t>
    </dgm:pt>
    <dgm:pt modelId="{89638BAF-E3B3-4EC2-AD89-CF04956EB1D9}" type="parTrans" cxnId="{30268320-F02B-4006-B150-097885F597AB}">
      <dgm:prSet/>
      <dgm:spPr/>
      <dgm:t>
        <a:bodyPr rtlCol="0"/>
        <a:lstStyle/>
        <a:p>
          <a:pPr rtl="0"/>
          <a:endParaRPr lang="ko-KR" altLang="en-US" noProof="0" dirty="0">
            <a:latin typeface="+mj-ea"/>
            <a:ea typeface="+mj-ea"/>
          </a:endParaRPr>
        </a:p>
      </dgm:t>
    </dgm:pt>
    <dgm:pt modelId="{EC882073-29DC-49E2-8D0C-CE87001FF601}" type="sibTrans" cxnId="{30268320-F02B-4006-B150-097885F597AB}">
      <dgm:prSet/>
      <dgm:spPr/>
      <dgm:t>
        <a:bodyPr rtlCol="0"/>
        <a:lstStyle/>
        <a:p>
          <a:pPr rtl="0"/>
          <a:endParaRPr lang="ko-KR" altLang="en-US" noProof="0" dirty="0">
            <a:latin typeface="+mj-ea"/>
            <a:ea typeface="+mj-ea"/>
          </a:endParaRPr>
        </a:p>
      </dgm:t>
    </dgm:pt>
    <dgm:pt modelId="{438D9AB5-4B71-4E86-91B8-CCD3C6E465FA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ko-KR" altLang="en-US" noProof="0" dirty="0">
              <a:latin typeface="+mj-ea"/>
              <a:ea typeface="+mj-ea"/>
            </a:rPr>
            <a:t>하이라이트</a:t>
          </a:r>
          <a:r>
            <a:rPr lang="en-US" altLang="ko-KR" noProof="0" dirty="0">
              <a:latin typeface="+mj-ea"/>
              <a:ea typeface="+mj-ea"/>
            </a:rPr>
            <a:t>/</a:t>
          </a:r>
          <a:r>
            <a:rPr lang="ko-KR" altLang="en-US" noProof="0" dirty="0" err="1">
              <a:latin typeface="+mj-ea"/>
              <a:ea typeface="+mj-ea"/>
            </a:rPr>
            <a:t>로우라이트</a:t>
          </a:r>
          <a:endParaRPr lang="ko-KR" altLang="en-US" noProof="0" dirty="0">
            <a:latin typeface="+mj-ea"/>
            <a:ea typeface="+mj-ea"/>
          </a:endParaRPr>
        </a:p>
      </dgm:t>
    </dgm:pt>
    <dgm:pt modelId="{0990FD5A-F3E8-49F8-AD75-18A09DFB88C9}" type="parTrans" cxnId="{B349604F-E5CF-4B20-9A83-A1E8837EECEE}">
      <dgm:prSet/>
      <dgm:spPr/>
      <dgm:t>
        <a:bodyPr rtlCol="0"/>
        <a:lstStyle/>
        <a:p>
          <a:pPr rtl="0"/>
          <a:endParaRPr lang="ko-KR" altLang="en-US" noProof="0" dirty="0">
            <a:latin typeface="+mj-ea"/>
            <a:ea typeface="+mj-ea"/>
          </a:endParaRPr>
        </a:p>
      </dgm:t>
    </dgm:pt>
    <dgm:pt modelId="{3E2CAA1F-C879-4840-8802-68DBCC5220D2}" type="sibTrans" cxnId="{B349604F-E5CF-4B20-9A83-A1E8837EECEE}">
      <dgm:prSet/>
      <dgm:spPr/>
      <dgm:t>
        <a:bodyPr rtlCol="0"/>
        <a:lstStyle/>
        <a:p>
          <a:pPr rtl="0"/>
          <a:endParaRPr lang="ko-KR" altLang="en-US" noProof="0" dirty="0">
            <a:latin typeface="+mj-ea"/>
            <a:ea typeface="+mj-ea"/>
          </a:endParaRPr>
        </a:p>
      </dgm:t>
    </dgm:pt>
    <dgm:pt modelId="{9248FD18-E683-4541-9EB2-A0B551436FFB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ko-KR" altLang="en-US" noProof="0" dirty="0">
              <a:latin typeface="+mj-ea"/>
              <a:ea typeface="+mj-ea"/>
            </a:rPr>
            <a:t>주요 프로젝트 업데이트</a:t>
          </a:r>
        </a:p>
      </dgm:t>
    </dgm:pt>
    <dgm:pt modelId="{925B2FF4-17B9-40B4-A5F2-C21ED5F20620}" type="parTrans" cxnId="{94C77C83-4E62-41E8-BBFF-3A926E5F2A54}">
      <dgm:prSet/>
      <dgm:spPr/>
      <dgm:t>
        <a:bodyPr rtlCol="0"/>
        <a:lstStyle/>
        <a:p>
          <a:pPr rtl="0"/>
          <a:endParaRPr lang="ko-KR" altLang="en-US" noProof="0" dirty="0">
            <a:latin typeface="+mj-ea"/>
            <a:ea typeface="+mj-ea"/>
          </a:endParaRPr>
        </a:p>
      </dgm:t>
    </dgm:pt>
    <dgm:pt modelId="{B62A2653-BEB5-458F-B551-D0A4AA3032AA}" type="sibTrans" cxnId="{94C77C83-4E62-41E8-BBFF-3A926E5F2A54}">
      <dgm:prSet/>
      <dgm:spPr/>
      <dgm:t>
        <a:bodyPr rtlCol="0"/>
        <a:lstStyle/>
        <a:p>
          <a:pPr rtl="0"/>
          <a:endParaRPr lang="ko-KR" altLang="en-US" noProof="0" dirty="0">
            <a:latin typeface="+mj-ea"/>
            <a:ea typeface="+mj-ea"/>
          </a:endParaRPr>
        </a:p>
      </dgm:t>
    </dgm:pt>
    <dgm:pt modelId="{5F6296FB-6623-49F0-A37B-32D5293F3A75}" type="pres">
      <dgm:prSet presAssocID="{A9082322-65D9-4EF8-8969-CB4FCD55B155}" presName="root" presStyleCnt="0">
        <dgm:presLayoutVars>
          <dgm:dir/>
          <dgm:resizeHandles val="exact"/>
        </dgm:presLayoutVars>
      </dgm:prSet>
      <dgm:spPr/>
    </dgm:pt>
    <dgm:pt modelId="{85DA380E-3FD6-4279-8ECB-35FD817107C7}" type="pres">
      <dgm:prSet presAssocID="{FA9820DA-81FE-4A14-B0EA-B65CD7161892}" presName="compNode" presStyleCnt="0"/>
      <dgm:spPr/>
    </dgm:pt>
    <dgm:pt modelId="{E5D0A7DB-F870-4289-A176-74DC8634D49F}" type="pres">
      <dgm:prSet presAssocID="{FA9820DA-81FE-4A14-B0EA-B65CD7161892}" presName="iconBgRect" presStyleLbl="bgShp" presStyleIdx="0" presStyleCnt="4"/>
      <dgm:spPr/>
    </dgm:pt>
    <dgm:pt modelId="{926532A6-7EC2-48FB-9700-1C2608E2063C}" type="pres">
      <dgm:prSet presAssocID="{FA9820DA-81FE-4A14-B0EA-B65CD716189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ic Notation"/>
        </a:ext>
      </dgm:extLst>
    </dgm:pt>
    <dgm:pt modelId="{51E7910C-A987-431D-A3B3-AFE18209A9A2}" type="pres">
      <dgm:prSet presAssocID="{FA9820DA-81FE-4A14-B0EA-B65CD7161892}" presName="spaceRect" presStyleCnt="0"/>
      <dgm:spPr/>
    </dgm:pt>
    <dgm:pt modelId="{7ECCB9B7-3229-4D84-88AF-537C55717936}" type="pres">
      <dgm:prSet presAssocID="{FA9820DA-81FE-4A14-B0EA-B65CD7161892}" presName="textRect" presStyleLbl="revTx" presStyleIdx="0" presStyleCnt="4">
        <dgm:presLayoutVars>
          <dgm:chMax val="1"/>
          <dgm:chPref val="1"/>
        </dgm:presLayoutVars>
      </dgm:prSet>
      <dgm:spPr/>
    </dgm:pt>
    <dgm:pt modelId="{31C29FDC-4EAC-421C-85D7-75F0109DA069}" type="pres">
      <dgm:prSet presAssocID="{A13B1399-C402-4A65-805A-4077B73F704E}" presName="sibTrans" presStyleCnt="0"/>
      <dgm:spPr/>
    </dgm:pt>
    <dgm:pt modelId="{BB66529C-2270-4196-BFCB-71AF1BBE96EB}" type="pres">
      <dgm:prSet presAssocID="{85CCB2CB-9E68-4B2C-9F1E-50CA45F3F484}" presName="compNode" presStyleCnt="0"/>
      <dgm:spPr/>
    </dgm:pt>
    <dgm:pt modelId="{3EC02099-2D14-4F0B-98D2-969D1935C96B}" type="pres">
      <dgm:prSet presAssocID="{85CCB2CB-9E68-4B2C-9F1E-50CA45F3F484}" presName="iconBgRect" presStyleLbl="bgShp" presStyleIdx="1" presStyleCnt="4"/>
      <dgm:spPr/>
    </dgm:pt>
    <dgm:pt modelId="{F7C6369C-F074-481D-877F-C3CA1C8B2601}" type="pres">
      <dgm:prSet presAssocID="{85CCB2CB-9E68-4B2C-9F1E-50CA45F3F48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90F176AB-80FF-420F-BF88-679C99DC0526}" type="pres">
      <dgm:prSet presAssocID="{85CCB2CB-9E68-4B2C-9F1E-50CA45F3F484}" presName="spaceRect" presStyleCnt="0"/>
      <dgm:spPr/>
    </dgm:pt>
    <dgm:pt modelId="{2E1E48B1-231B-40EC-9DEB-E9C62DB9B354}" type="pres">
      <dgm:prSet presAssocID="{85CCB2CB-9E68-4B2C-9F1E-50CA45F3F484}" presName="textRect" presStyleLbl="revTx" presStyleIdx="1" presStyleCnt="4">
        <dgm:presLayoutVars>
          <dgm:chMax val="1"/>
          <dgm:chPref val="1"/>
        </dgm:presLayoutVars>
      </dgm:prSet>
      <dgm:spPr/>
    </dgm:pt>
    <dgm:pt modelId="{40F320B4-3B2A-499E-8008-E3C845BE8529}" type="pres">
      <dgm:prSet presAssocID="{EC882073-29DC-49E2-8D0C-CE87001FF601}" presName="sibTrans" presStyleCnt="0"/>
      <dgm:spPr/>
    </dgm:pt>
    <dgm:pt modelId="{97C7AAAE-BF17-4136-8CB3-3B81D8C1FB63}" type="pres">
      <dgm:prSet presAssocID="{438D9AB5-4B71-4E86-91B8-CCD3C6E465FA}" presName="compNode" presStyleCnt="0"/>
      <dgm:spPr/>
    </dgm:pt>
    <dgm:pt modelId="{3B05B3D7-3CA4-4213-988D-5520E9FCAC06}" type="pres">
      <dgm:prSet presAssocID="{438D9AB5-4B71-4E86-91B8-CCD3C6E465FA}" presName="iconBgRect" presStyleLbl="bgShp" presStyleIdx="2" presStyleCnt="4"/>
      <dgm:spPr/>
    </dgm:pt>
    <dgm:pt modelId="{D20C6F1C-67EB-49A3-8A6A-77FE6F4E2581}" type="pres">
      <dgm:prSet presAssocID="{438D9AB5-4B71-4E86-91B8-CCD3C6E465F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960854BB-8EB9-47EF-9355-8D47AD054958}" type="pres">
      <dgm:prSet presAssocID="{438D9AB5-4B71-4E86-91B8-CCD3C6E465FA}" presName="spaceRect" presStyleCnt="0"/>
      <dgm:spPr/>
    </dgm:pt>
    <dgm:pt modelId="{74A5C5D9-1529-4C00-8952-5702A3EBEB99}" type="pres">
      <dgm:prSet presAssocID="{438D9AB5-4B71-4E86-91B8-CCD3C6E465FA}" presName="textRect" presStyleLbl="revTx" presStyleIdx="2" presStyleCnt="4">
        <dgm:presLayoutVars>
          <dgm:chMax val="1"/>
          <dgm:chPref val="1"/>
        </dgm:presLayoutVars>
      </dgm:prSet>
      <dgm:spPr/>
    </dgm:pt>
    <dgm:pt modelId="{3131E9F9-356B-4609-AC65-F2A855C818FA}" type="pres">
      <dgm:prSet presAssocID="{3E2CAA1F-C879-4840-8802-68DBCC5220D2}" presName="sibTrans" presStyleCnt="0"/>
      <dgm:spPr/>
    </dgm:pt>
    <dgm:pt modelId="{D8743F52-E4D6-4D15-838C-369E27080496}" type="pres">
      <dgm:prSet presAssocID="{9248FD18-E683-4541-9EB2-A0B551436FFB}" presName="compNode" presStyleCnt="0"/>
      <dgm:spPr/>
    </dgm:pt>
    <dgm:pt modelId="{CB636E1E-A841-49EB-A5DF-AEA92F5B90A0}" type="pres">
      <dgm:prSet presAssocID="{9248FD18-E683-4541-9EB2-A0B551436FFB}" presName="iconBgRect" presStyleLbl="bgShp" presStyleIdx="3" presStyleCnt="4"/>
      <dgm:spPr/>
    </dgm:pt>
    <dgm:pt modelId="{59D6C5FB-B8FF-4B57-B22D-AEAC08728B7D}" type="pres">
      <dgm:prSet presAssocID="{9248FD18-E683-4541-9EB2-A0B551436FF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3EF90FF-C7D4-4034-8D59-1D749DDA41F9}" type="pres">
      <dgm:prSet presAssocID="{9248FD18-E683-4541-9EB2-A0B551436FFB}" presName="spaceRect" presStyleCnt="0"/>
      <dgm:spPr/>
    </dgm:pt>
    <dgm:pt modelId="{8E2D07B9-A1AB-4FA9-8A07-1D52AC3E3ADB}" type="pres">
      <dgm:prSet presAssocID="{9248FD18-E683-4541-9EB2-A0B551436FF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6E91711-457D-4C3A-BAE0-58FEF02D3010}" type="presOf" srcId="{9248FD18-E683-4541-9EB2-A0B551436FFB}" destId="{8E2D07B9-A1AB-4FA9-8A07-1D52AC3E3ADB}" srcOrd="0" destOrd="0" presId="urn:microsoft.com/office/officeart/2018/5/layout/IconCircleLabelList"/>
    <dgm:cxn modelId="{30268320-F02B-4006-B150-097885F597AB}" srcId="{A9082322-65D9-4EF8-8969-CB4FCD55B155}" destId="{85CCB2CB-9E68-4B2C-9F1E-50CA45F3F484}" srcOrd="1" destOrd="0" parTransId="{89638BAF-E3B3-4EC2-AD89-CF04956EB1D9}" sibTransId="{EC882073-29DC-49E2-8D0C-CE87001FF601}"/>
    <dgm:cxn modelId="{D1061536-E86B-4197-AB33-83869653E5A4}" type="presOf" srcId="{85CCB2CB-9E68-4B2C-9F1E-50CA45F3F484}" destId="{2E1E48B1-231B-40EC-9DEB-E9C62DB9B354}" srcOrd="0" destOrd="0" presId="urn:microsoft.com/office/officeart/2018/5/layout/IconCircleLabelList"/>
    <dgm:cxn modelId="{B349604F-E5CF-4B20-9A83-A1E8837EECEE}" srcId="{A9082322-65D9-4EF8-8969-CB4FCD55B155}" destId="{438D9AB5-4B71-4E86-91B8-CCD3C6E465FA}" srcOrd="2" destOrd="0" parTransId="{0990FD5A-F3E8-49F8-AD75-18A09DFB88C9}" sibTransId="{3E2CAA1F-C879-4840-8802-68DBCC5220D2}"/>
    <dgm:cxn modelId="{23140E73-5C02-4E29-B677-CB0A65051E68}" srcId="{A9082322-65D9-4EF8-8969-CB4FCD55B155}" destId="{FA9820DA-81FE-4A14-B0EA-B65CD7161892}" srcOrd="0" destOrd="0" parTransId="{7D86F940-3817-4F21-B70B-CDF9B2814FB6}" sibTransId="{A13B1399-C402-4A65-805A-4077B73F704E}"/>
    <dgm:cxn modelId="{E52E2580-A2A2-41C6-9C23-44EBAFEADA93}" type="presOf" srcId="{A9082322-65D9-4EF8-8969-CB4FCD55B155}" destId="{5F6296FB-6623-49F0-A37B-32D5293F3A75}" srcOrd="0" destOrd="0" presId="urn:microsoft.com/office/officeart/2018/5/layout/IconCircleLabelList"/>
    <dgm:cxn modelId="{94C77C83-4E62-41E8-BBFF-3A926E5F2A54}" srcId="{A9082322-65D9-4EF8-8969-CB4FCD55B155}" destId="{9248FD18-E683-4541-9EB2-A0B551436FFB}" srcOrd="3" destOrd="0" parTransId="{925B2FF4-17B9-40B4-A5F2-C21ED5F20620}" sibTransId="{B62A2653-BEB5-458F-B551-D0A4AA3032AA}"/>
    <dgm:cxn modelId="{3928EBAB-04A1-4240-8E73-7CC5509250D4}" type="presOf" srcId="{438D9AB5-4B71-4E86-91B8-CCD3C6E465FA}" destId="{74A5C5D9-1529-4C00-8952-5702A3EBEB99}" srcOrd="0" destOrd="0" presId="urn:microsoft.com/office/officeart/2018/5/layout/IconCircleLabelList"/>
    <dgm:cxn modelId="{E3E2B8B4-605D-4B42-BDED-255AB0E3103D}" type="presOf" srcId="{FA9820DA-81FE-4A14-B0EA-B65CD7161892}" destId="{7ECCB9B7-3229-4D84-88AF-537C55717936}" srcOrd="0" destOrd="0" presId="urn:microsoft.com/office/officeart/2018/5/layout/IconCircleLabelList"/>
    <dgm:cxn modelId="{E9B6D60B-EE8A-4E87-8A00-D8E904FC0544}" type="presParOf" srcId="{5F6296FB-6623-49F0-A37B-32D5293F3A75}" destId="{85DA380E-3FD6-4279-8ECB-35FD817107C7}" srcOrd="0" destOrd="0" presId="urn:microsoft.com/office/officeart/2018/5/layout/IconCircleLabelList"/>
    <dgm:cxn modelId="{B0F87955-5377-4F1D-8921-88E53579D482}" type="presParOf" srcId="{85DA380E-3FD6-4279-8ECB-35FD817107C7}" destId="{E5D0A7DB-F870-4289-A176-74DC8634D49F}" srcOrd="0" destOrd="0" presId="urn:microsoft.com/office/officeart/2018/5/layout/IconCircleLabelList"/>
    <dgm:cxn modelId="{0CBE1D9D-C93C-40F8-B710-76BF1DE224D9}" type="presParOf" srcId="{85DA380E-3FD6-4279-8ECB-35FD817107C7}" destId="{926532A6-7EC2-48FB-9700-1C2608E2063C}" srcOrd="1" destOrd="0" presId="urn:microsoft.com/office/officeart/2018/5/layout/IconCircleLabelList"/>
    <dgm:cxn modelId="{AB1A43E9-7456-48D3-88B2-52C2ADBF9E09}" type="presParOf" srcId="{85DA380E-3FD6-4279-8ECB-35FD817107C7}" destId="{51E7910C-A987-431D-A3B3-AFE18209A9A2}" srcOrd="2" destOrd="0" presId="urn:microsoft.com/office/officeart/2018/5/layout/IconCircleLabelList"/>
    <dgm:cxn modelId="{6080838C-CA5D-4505-A6F2-92051A3DEB22}" type="presParOf" srcId="{85DA380E-3FD6-4279-8ECB-35FD817107C7}" destId="{7ECCB9B7-3229-4D84-88AF-537C55717936}" srcOrd="3" destOrd="0" presId="urn:microsoft.com/office/officeart/2018/5/layout/IconCircleLabelList"/>
    <dgm:cxn modelId="{D5262C0E-799D-47C5-8514-639D9EA5D21D}" type="presParOf" srcId="{5F6296FB-6623-49F0-A37B-32D5293F3A75}" destId="{31C29FDC-4EAC-421C-85D7-75F0109DA069}" srcOrd="1" destOrd="0" presId="urn:microsoft.com/office/officeart/2018/5/layout/IconCircleLabelList"/>
    <dgm:cxn modelId="{C1FD4445-8252-449D-A9A3-29D325ED309C}" type="presParOf" srcId="{5F6296FB-6623-49F0-A37B-32D5293F3A75}" destId="{BB66529C-2270-4196-BFCB-71AF1BBE96EB}" srcOrd="2" destOrd="0" presId="urn:microsoft.com/office/officeart/2018/5/layout/IconCircleLabelList"/>
    <dgm:cxn modelId="{930D56C5-D09E-4419-BE3B-6FA1D45629A4}" type="presParOf" srcId="{BB66529C-2270-4196-BFCB-71AF1BBE96EB}" destId="{3EC02099-2D14-4F0B-98D2-969D1935C96B}" srcOrd="0" destOrd="0" presId="urn:microsoft.com/office/officeart/2018/5/layout/IconCircleLabelList"/>
    <dgm:cxn modelId="{DB603AA3-2F43-4AD4-AAA1-B7BED4D41E3F}" type="presParOf" srcId="{BB66529C-2270-4196-BFCB-71AF1BBE96EB}" destId="{F7C6369C-F074-481D-877F-C3CA1C8B2601}" srcOrd="1" destOrd="0" presId="urn:microsoft.com/office/officeart/2018/5/layout/IconCircleLabelList"/>
    <dgm:cxn modelId="{2A54E254-47AA-4B6C-BD71-C810A1EA7384}" type="presParOf" srcId="{BB66529C-2270-4196-BFCB-71AF1BBE96EB}" destId="{90F176AB-80FF-420F-BF88-679C99DC0526}" srcOrd="2" destOrd="0" presId="urn:microsoft.com/office/officeart/2018/5/layout/IconCircleLabelList"/>
    <dgm:cxn modelId="{B6049173-0FE6-4A67-B887-897661D37E09}" type="presParOf" srcId="{BB66529C-2270-4196-BFCB-71AF1BBE96EB}" destId="{2E1E48B1-231B-40EC-9DEB-E9C62DB9B354}" srcOrd="3" destOrd="0" presId="urn:microsoft.com/office/officeart/2018/5/layout/IconCircleLabelList"/>
    <dgm:cxn modelId="{6EC21CE0-4253-4782-9808-F096FBDBBCBF}" type="presParOf" srcId="{5F6296FB-6623-49F0-A37B-32D5293F3A75}" destId="{40F320B4-3B2A-499E-8008-E3C845BE8529}" srcOrd="3" destOrd="0" presId="urn:microsoft.com/office/officeart/2018/5/layout/IconCircleLabelList"/>
    <dgm:cxn modelId="{D37BD34A-2391-4770-8C05-D0F72AB53A39}" type="presParOf" srcId="{5F6296FB-6623-49F0-A37B-32D5293F3A75}" destId="{97C7AAAE-BF17-4136-8CB3-3B81D8C1FB63}" srcOrd="4" destOrd="0" presId="urn:microsoft.com/office/officeart/2018/5/layout/IconCircleLabelList"/>
    <dgm:cxn modelId="{EE886E27-1CB2-4FF1-8543-9787040DEDED}" type="presParOf" srcId="{97C7AAAE-BF17-4136-8CB3-3B81D8C1FB63}" destId="{3B05B3D7-3CA4-4213-988D-5520E9FCAC06}" srcOrd="0" destOrd="0" presId="urn:microsoft.com/office/officeart/2018/5/layout/IconCircleLabelList"/>
    <dgm:cxn modelId="{60F77FEB-3AD3-49C2-8311-2A474D0D6DFC}" type="presParOf" srcId="{97C7AAAE-BF17-4136-8CB3-3B81D8C1FB63}" destId="{D20C6F1C-67EB-49A3-8A6A-77FE6F4E2581}" srcOrd="1" destOrd="0" presId="urn:microsoft.com/office/officeart/2018/5/layout/IconCircleLabelList"/>
    <dgm:cxn modelId="{C1FBC55B-A424-433A-806F-985D36FA72A7}" type="presParOf" srcId="{97C7AAAE-BF17-4136-8CB3-3B81D8C1FB63}" destId="{960854BB-8EB9-47EF-9355-8D47AD054958}" srcOrd="2" destOrd="0" presId="urn:microsoft.com/office/officeart/2018/5/layout/IconCircleLabelList"/>
    <dgm:cxn modelId="{003C712C-CA2F-4D75-9DB7-855B273EEFF0}" type="presParOf" srcId="{97C7AAAE-BF17-4136-8CB3-3B81D8C1FB63}" destId="{74A5C5D9-1529-4C00-8952-5702A3EBEB99}" srcOrd="3" destOrd="0" presId="urn:microsoft.com/office/officeart/2018/5/layout/IconCircleLabelList"/>
    <dgm:cxn modelId="{D0B8E083-B7F7-4651-A066-A854E585B00C}" type="presParOf" srcId="{5F6296FB-6623-49F0-A37B-32D5293F3A75}" destId="{3131E9F9-356B-4609-AC65-F2A855C818FA}" srcOrd="5" destOrd="0" presId="urn:microsoft.com/office/officeart/2018/5/layout/IconCircleLabelList"/>
    <dgm:cxn modelId="{B7BEC187-DB4F-4B76-950C-4AF72A9D1947}" type="presParOf" srcId="{5F6296FB-6623-49F0-A37B-32D5293F3A75}" destId="{D8743F52-E4D6-4D15-838C-369E27080496}" srcOrd="6" destOrd="0" presId="urn:microsoft.com/office/officeart/2018/5/layout/IconCircleLabelList"/>
    <dgm:cxn modelId="{C2309D6D-5D0A-4B67-8980-826213932939}" type="presParOf" srcId="{D8743F52-E4D6-4D15-838C-369E27080496}" destId="{CB636E1E-A841-49EB-A5DF-AEA92F5B90A0}" srcOrd="0" destOrd="0" presId="urn:microsoft.com/office/officeart/2018/5/layout/IconCircleLabelList"/>
    <dgm:cxn modelId="{47EEBE5D-C4A4-4269-A448-D826101F8933}" type="presParOf" srcId="{D8743F52-E4D6-4D15-838C-369E27080496}" destId="{59D6C5FB-B8FF-4B57-B22D-AEAC08728B7D}" srcOrd="1" destOrd="0" presId="urn:microsoft.com/office/officeart/2018/5/layout/IconCircleLabelList"/>
    <dgm:cxn modelId="{97D8B400-AD01-4CE0-A1C0-13B78623169B}" type="presParOf" srcId="{D8743F52-E4D6-4D15-838C-369E27080496}" destId="{03EF90FF-C7D4-4034-8D59-1D749DDA41F9}" srcOrd="2" destOrd="0" presId="urn:microsoft.com/office/officeart/2018/5/layout/IconCircleLabelList"/>
    <dgm:cxn modelId="{9FDD0838-7A43-4BDD-8BD8-79526EECBD9E}" type="presParOf" srcId="{D8743F52-E4D6-4D15-838C-369E27080496}" destId="{8E2D07B9-A1AB-4FA9-8A07-1D52AC3E3AD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957AB3-E527-4C0A-B9C8-93584586098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4F8E012C-44D6-4F05-B09D-FB559D38F5E0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ko-KR" altLang="en-US" noProof="0" dirty="0"/>
            <a:t>포부</a:t>
          </a:r>
        </a:p>
      </dgm:t>
    </dgm:pt>
    <dgm:pt modelId="{A5104B75-F6E2-46E7-B54C-1B43E31F84BF}" type="parTrans" cxnId="{8CA73CC5-7BFD-4EDE-9E5D-DE32FFF43108}">
      <dgm:prSet/>
      <dgm:spPr/>
      <dgm:t>
        <a:bodyPr rtlCol="0"/>
        <a:lstStyle/>
        <a:p>
          <a:pPr rtl="0"/>
          <a:endParaRPr lang="ko-KR" altLang="en-US" noProof="0" dirty="0"/>
        </a:p>
      </dgm:t>
    </dgm:pt>
    <dgm:pt modelId="{3DE9DCA1-EAC5-40C6-B0DF-ED57504F7BED}" type="sibTrans" cxnId="{8CA73CC5-7BFD-4EDE-9E5D-DE32FFF43108}">
      <dgm:prSet/>
      <dgm:spPr/>
      <dgm:t>
        <a:bodyPr rtlCol="0"/>
        <a:lstStyle/>
        <a:p>
          <a:pPr rtl="0"/>
          <a:endParaRPr lang="ko-KR" altLang="en-US" noProof="0" dirty="0"/>
        </a:p>
      </dgm:t>
    </dgm:pt>
    <dgm:pt modelId="{95E94D96-3B98-4D7E-9ACF-944C5F3A9AF1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ko-KR" altLang="en-US" noProof="0" dirty="0"/>
            <a:t>새로운 이니셔티브</a:t>
          </a:r>
        </a:p>
      </dgm:t>
    </dgm:pt>
    <dgm:pt modelId="{82A8CF87-DF7C-45EF-9E17-C0F1343FE4A4}" type="parTrans" cxnId="{17EDC935-B24C-4444-AE70-343CABF6DFCD}">
      <dgm:prSet/>
      <dgm:spPr/>
      <dgm:t>
        <a:bodyPr rtlCol="0"/>
        <a:lstStyle/>
        <a:p>
          <a:pPr rtl="0"/>
          <a:endParaRPr lang="ko-KR" altLang="en-US" noProof="0" dirty="0"/>
        </a:p>
      </dgm:t>
    </dgm:pt>
    <dgm:pt modelId="{7265437F-B2E3-4FAB-AB37-2BE9A4541F53}" type="sibTrans" cxnId="{17EDC935-B24C-4444-AE70-343CABF6DFCD}">
      <dgm:prSet/>
      <dgm:spPr/>
      <dgm:t>
        <a:bodyPr rtlCol="0"/>
        <a:lstStyle/>
        <a:p>
          <a:pPr rtl="0"/>
          <a:endParaRPr lang="ko-KR" altLang="en-US" noProof="0" dirty="0"/>
        </a:p>
      </dgm:t>
    </dgm:pt>
    <dgm:pt modelId="{D0F45E65-F60A-43BB-9B92-6A29DF093BD9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ko-KR" altLang="en-US" noProof="0" dirty="0"/>
            <a:t>주요 </a:t>
          </a:r>
          <a:r>
            <a:rPr lang="ko-KR" altLang="en-US" noProof="0" dirty="0" err="1"/>
            <a:t>메트릭</a:t>
          </a:r>
          <a:endParaRPr lang="ko-KR" altLang="en-US" noProof="0" dirty="0"/>
        </a:p>
      </dgm:t>
    </dgm:pt>
    <dgm:pt modelId="{2C8984B1-7506-4D58-8841-3AB6DA29EFF3}" type="parTrans" cxnId="{CE7C5130-D562-485F-8BA5-1FDD289016D7}">
      <dgm:prSet/>
      <dgm:spPr/>
      <dgm:t>
        <a:bodyPr rtlCol="0"/>
        <a:lstStyle/>
        <a:p>
          <a:pPr rtl="0"/>
          <a:endParaRPr lang="ko-KR" altLang="en-US" noProof="0" dirty="0"/>
        </a:p>
      </dgm:t>
    </dgm:pt>
    <dgm:pt modelId="{43038A27-424D-4614-ADD4-56AC3D60F2CE}" type="sibTrans" cxnId="{CE7C5130-D562-485F-8BA5-1FDD289016D7}">
      <dgm:prSet/>
      <dgm:spPr/>
      <dgm:t>
        <a:bodyPr rtlCol="0"/>
        <a:lstStyle/>
        <a:p>
          <a:pPr rtl="0"/>
          <a:endParaRPr lang="ko-KR" altLang="en-US" noProof="0" dirty="0"/>
        </a:p>
      </dgm:t>
    </dgm:pt>
    <dgm:pt modelId="{8EBFE719-C91A-436F-804C-4F5D6A2793F2}" type="pres">
      <dgm:prSet presAssocID="{05957AB3-E527-4C0A-B9C8-935845860986}" presName="root" presStyleCnt="0">
        <dgm:presLayoutVars>
          <dgm:dir/>
          <dgm:resizeHandles val="exact"/>
        </dgm:presLayoutVars>
      </dgm:prSet>
      <dgm:spPr/>
    </dgm:pt>
    <dgm:pt modelId="{2882F5EA-F271-41FA-B21F-FE3076482808}" type="pres">
      <dgm:prSet presAssocID="{4F8E012C-44D6-4F05-B09D-FB559D38F5E0}" presName="compNode" presStyleCnt="0"/>
      <dgm:spPr/>
    </dgm:pt>
    <dgm:pt modelId="{03FCCF9F-496F-4A91-9928-06906EDB772C}" type="pres">
      <dgm:prSet presAssocID="{4F8E012C-44D6-4F05-B09D-FB559D38F5E0}" presName="iconBgRect" presStyleLbl="bgShp" presStyleIdx="0" presStyleCnt="3"/>
      <dgm:spPr/>
    </dgm:pt>
    <dgm:pt modelId="{AE2ED098-F5FE-4A1B-9E20-DFC0D0A65C32}" type="pres">
      <dgm:prSet presAssocID="{4F8E012C-44D6-4F05-B09D-FB559D38F5E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Outline"/>
        </a:ext>
      </dgm:extLst>
    </dgm:pt>
    <dgm:pt modelId="{1C96A689-6487-4DE8-9CD8-35F1624545B3}" type="pres">
      <dgm:prSet presAssocID="{4F8E012C-44D6-4F05-B09D-FB559D38F5E0}" presName="spaceRect" presStyleCnt="0"/>
      <dgm:spPr/>
    </dgm:pt>
    <dgm:pt modelId="{FFFA9F55-1AF0-42BC-8EA6-1B678D5F2076}" type="pres">
      <dgm:prSet presAssocID="{4F8E012C-44D6-4F05-B09D-FB559D38F5E0}" presName="textRect" presStyleLbl="revTx" presStyleIdx="0" presStyleCnt="3">
        <dgm:presLayoutVars>
          <dgm:chMax val="1"/>
          <dgm:chPref val="1"/>
        </dgm:presLayoutVars>
      </dgm:prSet>
      <dgm:spPr/>
    </dgm:pt>
    <dgm:pt modelId="{10E06326-DA92-4E1E-9DC4-4698BE1B02F3}" type="pres">
      <dgm:prSet presAssocID="{3DE9DCA1-EAC5-40C6-B0DF-ED57504F7BED}" presName="sibTrans" presStyleCnt="0"/>
      <dgm:spPr/>
    </dgm:pt>
    <dgm:pt modelId="{2285134B-2C5F-438A-AFC0-980D213456EC}" type="pres">
      <dgm:prSet presAssocID="{95E94D96-3B98-4D7E-9ACF-944C5F3A9AF1}" presName="compNode" presStyleCnt="0"/>
      <dgm:spPr/>
    </dgm:pt>
    <dgm:pt modelId="{C99B2ADA-595B-48AD-A247-3E9820063DCC}" type="pres">
      <dgm:prSet presAssocID="{95E94D96-3B98-4D7E-9ACF-944C5F3A9AF1}" presName="iconBgRect" presStyleLbl="bgShp" presStyleIdx="1" presStyleCnt="3"/>
      <dgm:spPr/>
    </dgm:pt>
    <dgm:pt modelId="{65494E7B-96C1-48B4-B650-9233C05BA3F4}" type="pres">
      <dgm:prSet presAssocID="{95E94D96-3B98-4D7E-9ACF-944C5F3A9AF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og"/>
        </a:ext>
      </dgm:extLst>
    </dgm:pt>
    <dgm:pt modelId="{8EF5CA39-9719-4252-A4EA-816F75FD33E4}" type="pres">
      <dgm:prSet presAssocID="{95E94D96-3B98-4D7E-9ACF-944C5F3A9AF1}" presName="spaceRect" presStyleCnt="0"/>
      <dgm:spPr/>
    </dgm:pt>
    <dgm:pt modelId="{C0B977E9-2E4A-4334-9684-AF022B9B409C}" type="pres">
      <dgm:prSet presAssocID="{95E94D96-3B98-4D7E-9ACF-944C5F3A9AF1}" presName="textRect" presStyleLbl="revTx" presStyleIdx="1" presStyleCnt="3">
        <dgm:presLayoutVars>
          <dgm:chMax val="1"/>
          <dgm:chPref val="1"/>
        </dgm:presLayoutVars>
      </dgm:prSet>
      <dgm:spPr/>
    </dgm:pt>
    <dgm:pt modelId="{16EB600F-BC01-41AF-A93A-03A30ECC96B5}" type="pres">
      <dgm:prSet presAssocID="{7265437F-B2E3-4FAB-AB37-2BE9A4541F53}" presName="sibTrans" presStyleCnt="0"/>
      <dgm:spPr/>
    </dgm:pt>
    <dgm:pt modelId="{618DEA4F-65CC-4803-AFBC-381A67C6F15B}" type="pres">
      <dgm:prSet presAssocID="{D0F45E65-F60A-43BB-9B92-6A29DF093BD9}" presName="compNode" presStyleCnt="0"/>
      <dgm:spPr/>
    </dgm:pt>
    <dgm:pt modelId="{62D8ACCD-9BFE-4669-9256-5B431AFDB26B}" type="pres">
      <dgm:prSet presAssocID="{D0F45E65-F60A-43BB-9B92-6A29DF093BD9}" presName="iconBgRect" presStyleLbl="bgShp" presStyleIdx="2" presStyleCnt="3"/>
      <dgm:spPr/>
    </dgm:pt>
    <dgm:pt modelId="{53A3AA3A-B895-49D9-93A1-ABD47A7C1F5E}" type="pres">
      <dgm:prSet presAssocID="{D0F45E65-F60A-43BB-9B92-6A29DF093BD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munications"/>
        </a:ext>
      </dgm:extLst>
    </dgm:pt>
    <dgm:pt modelId="{E9783DEF-4572-4E8F-8561-0705EEED6EF6}" type="pres">
      <dgm:prSet presAssocID="{D0F45E65-F60A-43BB-9B92-6A29DF093BD9}" presName="spaceRect" presStyleCnt="0"/>
      <dgm:spPr/>
    </dgm:pt>
    <dgm:pt modelId="{A838AFCF-2D05-4D03-B9A1-295B281E4775}" type="pres">
      <dgm:prSet presAssocID="{D0F45E65-F60A-43BB-9B92-6A29DF093BD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E7C5130-D562-485F-8BA5-1FDD289016D7}" srcId="{05957AB3-E527-4C0A-B9C8-935845860986}" destId="{D0F45E65-F60A-43BB-9B92-6A29DF093BD9}" srcOrd="2" destOrd="0" parTransId="{2C8984B1-7506-4D58-8841-3AB6DA29EFF3}" sibTransId="{43038A27-424D-4614-ADD4-56AC3D60F2CE}"/>
    <dgm:cxn modelId="{17EDC935-B24C-4444-AE70-343CABF6DFCD}" srcId="{05957AB3-E527-4C0A-B9C8-935845860986}" destId="{95E94D96-3B98-4D7E-9ACF-944C5F3A9AF1}" srcOrd="1" destOrd="0" parTransId="{82A8CF87-DF7C-45EF-9E17-C0F1343FE4A4}" sibTransId="{7265437F-B2E3-4FAB-AB37-2BE9A4541F53}"/>
    <dgm:cxn modelId="{00B97850-BFA0-4267-80A3-B66E4D811FAD}" type="presOf" srcId="{D0F45E65-F60A-43BB-9B92-6A29DF093BD9}" destId="{A838AFCF-2D05-4D03-B9A1-295B281E4775}" srcOrd="0" destOrd="0" presId="urn:microsoft.com/office/officeart/2018/5/layout/IconCircleLabelList"/>
    <dgm:cxn modelId="{C4761853-D494-4333-9965-69412B3CECB6}" type="presOf" srcId="{95E94D96-3B98-4D7E-9ACF-944C5F3A9AF1}" destId="{C0B977E9-2E4A-4334-9684-AF022B9B409C}" srcOrd="0" destOrd="0" presId="urn:microsoft.com/office/officeart/2018/5/layout/IconCircleLabelList"/>
    <dgm:cxn modelId="{7017BB87-1D78-4F5D-BD53-D793842A4EA4}" type="presOf" srcId="{4F8E012C-44D6-4F05-B09D-FB559D38F5E0}" destId="{FFFA9F55-1AF0-42BC-8EA6-1B678D5F2076}" srcOrd="0" destOrd="0" presId="urn:microsoft.com/office/officeart/2018/5/layout/IconCircleLabelList"/>
    <dgm:cxn modelId="{8CA73CC5-7BFD-4EDE-9E5D-DE32FFF43108}" srcId="{05957AB3-E527-4C0A-B9C8-935845860986}" destId="{4F8E012C-44D6-4F05-B09D-FB559D38F5E0}" srcOrd="0" destOrd="0" parTransId="{A5104B75-F6E2-46E7-B54C-1B43E31F84BF}" sibTransId="{3DE9DCA1-EAC5-40C6-B0DF-ED57504F7BED}"/>
    <dgm:cxn modelId="{C32D84CE-9537-434B-9C17-828CFF48CCC4}" type="presOf" srcId="{05957AB3-E527-4C0A-B9C8-935845860986}" destId="{8EBFE719-C91A-436F-804C-4F5D6A2793F2}" srcOrd="0" destOrd="0" presId="urn:microsoft.com/office/officeart/2018/5/layout/IconCircleLabelList"/>
    <dgm:cxn modelId="{28D8A466-DC96-40ED-A8EF-111B85A4DF35}" type="presParOf" srcId="{8EBFE719-C91A-436F-804C-4F5D6A2793F2}" destId="{2882F5EA-F271-41FA-B21F-FE3076482808}" srcOrd="0" destOrd="0" presId="urn:microsoft.com/office/officeart/2018/5/layout/IconCircleLabelList"/>
    <dgm:cxn modelId="{A3F30082-49B5-4A83-8060-46CAC8C9B0C7}" type="presParOf" srcId="{2882F5EA-F271-41FA-B21F-FE3076482808}" destId="{03FCCF9F-496F-4A91-9928-06906EDB772C}" srcOrd="0" destOrd="0" presId="urn:microsoft.com/office/officeart/2018/5/layout/IconCircleLabelList"/>
    <dgm:cxn modelId="{4F75B1CC-BC0B-48EA-9D79-2105D71DD134}" type="presParOf" srcId="{2882F5EA-F271-41FA-B21F-FE3076482808}" destId="{AE2ED098-F5FE-4A1B-9E20-DFC0D0A65C32}" srcOrd="1" destOrd="0" presId="urn:microsoft.com/office/officeart/2018/5/layout/IconCircleLabelList"/>
    <dgm:cxn modelId="{3CDD4CB6-2CB7-496D-981E-64D5336A4E9C}" type="presParOf" srcId="{2882F5EA-F271-41FA-B21F-FE3076482808}" destId="{1C96A689-6487-4DE8-9CD8-35F1624545B3}" srcOrd="2" destOrd="0" presId="urn:microsoft.com/office/officeart/2018/5/layout/IconCircleLabelList"/>
    <dgm:cxn modelId="{F8524F33-60DC-4265-937F-262E130A7AEB}" type="presParOf" srcId="{2882F5EA-F271-41FA-B21F-FE3076482808}" destId="{FFFA9F55-1AF0-42BC-8EA6-1B678D5F2076}" srcOrd="3" destOrd="0" presId="urn:microsoft.com/office/officeart/2018/5/layout/IconCircleLabelList"/>
    <dgm:cxn modelId="{7D916CC9-EA37-4F84-9AF6-017777DCD2AE}" type="presParOf" srcId="{8EBFE719-C91A-436F-804C-4F5D6A2793F2}" destId="{10E06326-DA92-4E1E-9DC4-4698BE1B02F3}" srcOrd="1" destOrd="0" presId="urn:microsoft.com/office/officeart/2018/5/layout/IconCircleLabelList"/>
    <dgm:cxn modelId="{5AA350F5-0620-42A4-B5EE-38986FA8791F}" type="presParOf" srcId="{8EBFE719-C91A-436F-804C-4F5D6A2793F2}" destId="{2285134B-2C5F-438A-AFC0-980D213456EC}" srcOrd="2" destOrd="0" presId="urn:microsoft.com/office/officeart/2018/5/layout/IconCircleLabelList"/>
    <dgm:cxn modelId="{B9C9E23D-AE6A-4036-982A-7A5567753789}" type="presParOf" srcId="{2285134B-2C5F-438A-AFC0-980D213456EC}" destId="{C99B2ADA-595B-48AD-A247-3E9820063DCC}" srcOrd="0" destOrd="0" presId="urn:microsoft.com/office/officeart/2018/5/layout/IconCircleLabelList"/>
    <dgm:cxn modelId="{7DFC409C-2D46-485E-91CF-36AA2929CBC9}" type="presParOf" srcId="{2285134B-2C5F-438A-AFC0-980D213456EC}" destId="{65494E7B-96C1-48B4-B650-9233C05BA3F4}" srcOrd="1" destOrd="0" presId="urn:microsoft.com/office/officeart/2018/5/layout/IconCircleLabelList"/>
    <dgm:cxn modelId="{68465B83-EB66-457D-A418-51D04F5BA6B4}" type="presParOf" srcId="{2285134B-2C5F-438A-AFC0-980D213456EC}" destId="{8EF5CA39-9719-4252-A4EA-816F75FD33E4}" srcOrd="2" destOrd="0" presId="urn:microsoft.com/office/officeart/2018/5/layout/IconCircleLabelList"/>
    <dgm:cxn modelId="{EF1996FE-C974-4C4F-AE13-A326AF5A0722}" type="presParOf" srcId="{2285134B-2C5F-438A-AFC0-980D213456EC}" destId="{C0B977E9-2E4A-4334-9684-AF022B9B409C}" srcOrd="3" destOrd="0" presId="urn:microsoft.com/office/officeart/2018/5/layout/IconCircleLabelList"/>
    <dgm:cxn modelId="{5B8E9537-A252-420E-B021-878EF6FCFE7F}" type="presParOf" srcId="{8EBFE719-C91A-436F-804C-4F5D6A2793F2}" destId="{16EB600F-BC01-41AF-A93A-03A30ECC96B5}" srcOrd="3" destOrd="0" presId="urn:microsoft.com/office/officeart/2018/5/layout/IconCircleLabelList"/>
    <dgm:cxn modelId="{AAB6C982-C458-409D-A6B3-9D982F33FA45}" type="presParOf" srcId="{8EBFE719-C91A-436F-804C-4F5D6A2793F2}" destId="{618DEA4F-65CC-4803-AFBC-381A67C6F15B}" srcOrd="4" destOrd="0" presId="urn:microsoft.com/office/officeart/2018/5/layout/IconCircleLabelList"/>
    <dgm:cxn modelId="{50B930B6-A8B4-4133-818A-6FD309931502}" type="presParOf" srcId="{618DEA4F-65CC-4803-AFBC-381A67C6F15B}" destId="{62D8ACCD-9BFE-4669-9256-5B431AFDB26B}" srcOrd="0" destOrd="0" presId="urn:microsoft.com/office/officeart/2018/5/layout/IconCircleLabelList"/>
    <dgm:cxn modelId="{9731F2F0-9B3C-47C6-B3AD-B2D2CB7BF105}" type="presParOf" srcId="{618DEA4F-65CC-4803-AFBC-381A67C6F15B}" destId="{53A3AA3A-B895-49D9-93A1-ABD47A7C1F5E}" srcOrd="1" destOrd="0" presId="urn:microsoft.com/office/officeart/2018/5/layout/IconCircleLabelList"/>
    <dgm:cxn modelId="{1056EB01-9394-4F59-9D90-2442FC3C4C57}" type="presParOf" srcId="{618DEA4F-65CC-4803-AFBC-381A67C6F15B}" destId="{E9783DEF-4572-4E8F-8561-0705EEED6EF6}" srcOrd="2" destOrd="0" presId="urn:microsoft.com/office/officeart/2018/5/layout/IconCircleLabelList"/>
    <dgm:cxn modelId="{0EECCA5D-FC40-4B53-ABB1-1B2CCA1F36AA}" type="presParOf" srcId="{618DEA4F-65CC-4803-AFBC-381A67C6F15B}" destId="{A838AFCF-2D05-4D03-B9A1-295B281E477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F302EF-0412-40C3-9D3D-280C2CE2E80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960953C8-342A-4985-9AF7-5B9B91E1DE0A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ko-KR" altLang="en-US" noProof="0" dirty="0"/>
            <a:t>경영진 팀</a:t>
          </a:r>
        </a:p>
      </dgm:t>
    </dgm:pt>
    <dgm:pt modelId="{52FACAE2-C6EB-4D23-B104-50BC724974FB}" type="parTrans" cxnId="{4695EA0E-D0B0-4BBF-852A-1DE2B1D6BA8D}">
      <dgm:prSet/>
      <dgm:spPr/>
      <dgm:t>
        <a:bodyPr rtlCol="0"/>
        <a:lstStyle/>
        <a:p>
          <a:pPr rtl="0"/>
          <a:endParaRPr lang="ko-KR" altLang="en-US" noProof="0" dirty="0"/>
        </a:p>
      </dgm:t>
    </dgm:pt>
    <dgm:pt modelId="{FCC113C1-B5E3-4B29-8035-77FD7A46F9DC}" type="sibTrans" cxnId="{4695EA0E-D0B0-4BBF-852A-1DE2B1D6BA8D}">
      <dgm:prSet/>
      <dgm:spPr/>
      <dgm:t>
        <a:bodyPr rtlCol="0"/>
        <a:lstStyle/>
        <a:p>
          <a:pPr rtl="0"/>
          <a:endParaRPr lang="ko-KR" altLang="en-US" noProof="0" dirty="0"/>
        </a:p>
      </dgm:t>
    </dgm:pt>
    <dgm:pt modelId="{35D39187-E3B5-4796-95CE-E20FD33F9088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ko-KR" altLang="en-US" noProof="0" dirty="0"/>
            <a:t>새 직원</a:t>
          </a:r>
        </a:p>
      </dgm:t>
    </dgm:pt>
    <dgm:pt modelId="{9EE62BB1-71AE-49E3-B474-50C210274425}" type="parTrans" cxnId="{4E2CF89F-B657-432A-8E7F-5117B8BBAAC7}">
      <dgm:prSet/>
      <dgm:spPr/>
      <dgm:t>
        <a:bodyPr rtlCol="0"/>
        <a:lstStyle/>
        <a:p>
          <a:pPr rtl="0"/>
          <a:endParaRPr lang="ko-KR" altLang="en-US" noProof="0" dirty="0"/>
        </a:p>
      </dgm:t>
    </dgm:pt>
    <dgm:pt modelId="{BE3235C6-BBFF-4118-846E-4FEBDE079D0A}" type="sibTrans" cxnId="{4E2CF89F-B657-432A-8E7F-5117B8BBAAC7}">
      <dgm:prSet/>
      <dgm:spPr/>
      <dgm:t>
        <a:bodyPr rtlCol="0"/>
        <a:lstStyle/>
        <a:p>
          <a:pPr rtl="0"/>
          <a:endParaRPr lang="ko-KR" altLang="en-US" noProof="0" dirty="0"/>
        </a:p>
      </dgm:t>
    </dgm:pt>
    <dgm:pt modelId="{C68FC3CE-0C3B-4BCF-BC7D-840964940C53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ko-KR" altLang="en-US" noProof="0" dirty="0"/>
            <a:t>기념일</a:t>
          </a:r>
        </a:p>
      </dgm:t>
    </dgm:pt>
    <dgm:pt modelId="{0FE9301B-CD4B-42F4-A2A0-ABCDEDBB232D}" type="parTrans" cxnId="{B6054DF8-E693-4B89-90BA-632B5AAD0747}">
      <dgm:prSet/>
      <dgm:spPr/>
      <dgm:t>
        <a:bodyPr rtlCol="0"/>
        <a:lstStyle/>
        <a:p>
          <a:pPr rtl="0"/>
          <a:endParaRPr lang="ko-KR" altLang="en-US" noProof="0" dirty="0"/>
        </a:p>
      </dgm:t>
    </dgm:pt>
    <dgm:pt modelId="{7E0B8761-3DA7-4578-B5ED-12FC2D4B8BBA}" type="sibTrans" cxnId="{B6054DF8-E693-4B89-90BA-632B5AAD0747}">
      <dgm:prSet/>
      <dgm:spPr/>
      <dgm:t>
        <a:bodyPr rtlCol="0"/>
        <a:lstStyle/>
        <a:p>
          <a:pPr rtl="0"/>
          <a:endParaRPr lang="ko-KR" altLang="en-US" noProof="0" dirty="0"/>
        </a:p>
      </dgm:t>
    </dgm:pt>
    <dgm:pt modelId="{8B45BC14-7A22-41FC-826F-56C11C7FF868}" type="pres">
      <dgm:prSet presAssocID="{97F302EF-0412-40C3-9D3D-280C2CE2E80D}" presName="root" presStyleCnt="0">
        <dgm:presLayoutVars>
          <dgm:dir/>
          <dgm:resizeHandles val="exact"/>
        </dgm:presLayoutVars>
      </dgm:prSet>
      <dgm:spPr/>
    </dgm:pt>
    <dgm:pt modelId="{B137A5E7-7E67-4CEC-A53B-7514D1EFCA9D}" type="pres">
      <dgm:prSet presAssocID="{960953C8-342A-4985-9AF7-5B9B91E1DE0A}" presName="compNode" presStyleCnt="0"/>
      <dgm:spPr/>
    </dgm:pt>
    <dgm:pt modelId="{08346DB4-E28D-4475-9627-3198174DAAAE}" type="pres">
      <dgm:prSet presAssocID="{960953C8-342A-4985-9AF7-5B9B91E1DE0A}" presName="iconBgRect" presStyleLbl="bgShp" presStyleIdx="0" presStyleCnt="3"/>
      <dgm:spPr/>
    </dgm:pt>
    <dgm:pt modelId="{009C0011-AB42-453D-AA2A-40AC5C1114B5}" type="pres">
      <dgm:prSet presAssocID="{960953C8-342A-4985-9AF7-5B9B91E1DE0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E1ECE7E6-A4FE-418B-B790-89E979EC0D88}" type="pres">
      <dgm:prSet presAssocID="{960953C8-342A-4985-9AF7-5B9B91E1DE0A}" presName="spaceRect" presStyleCnt="0"/>
      <dgm:spPr/>
    </dgm:pt>
    <dgm:pt modelId="{320F79D9-25C2-4EBC-B332-D360FAD7E676}" type="pres">
      <dgm:prSet presAssocID="{960953C8-342A-4985-9AF7-5B9B91E1DE0A}" presName="textRect" presStyleLbl="revTx" presStyleIdx="0" presStyleCnt="3">
        <dgm:presLayoutVars>
          <dgm:chMax val="1"/>
          <dgm:chPref val="1"/>
        </dgm:presLayoutVars>
      </dgm:prSet>
      <dgm:spPr/>
    </dgm:pt>
    <dgm:pt modelId="{9495219E-3030-4AFE-98D5-2F6607EB1C04}" type="pres">
      <dgm:prSet presAssocID="{FCC113C1-B5E3-4B29-8035-77FD7A46F9DC}" presName="sibTrans" presStyleCnt="0"/>
      <dgm:spPr/>
    </dgm:pt>
    <dgm:pt modelId="{961F3570-BA38-4CA9-BCFA-F2FE67959C29}" type="pres">
      <dgm:prSet presAssocID="{35D39187-E3B5-4796-95CE-E20FD33F9088}" presName="compNode" presStyleCnt="0"/>
      <dgm:spPr/>
    </dgm:pt>
    <dgm:pt modelId="{332CC82E-2732-4332-B222-5AA11519F4B1}" type="pres">
      <dgm:prSet presAssocID="{35D39187-E3B5-4796-95CE-E20FD33F9088}" presName="iconBgRect" presStyleLbl="bgShp" presStyleIdx="1" presStyleCnt="3"/>
      <dgm:spPr/>
    </dgm:pt>
    <dgm:pt modelId="{B22573F0-287C-4583-947C-4DBEB52897BF}" type="pres">
      <dgm:prSet presAssocID="{35D39187-E3B5-4796-95CE-E20FD33F908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E660073B-A35E-4A46-838B-F47A1998DA43}" type="pres">
      <dgm:prSet presAssocID="{35D39187-E3B5-4796-95CE-E20FD33F9088}" presName="spaceRect" presStyleCnt="0"/>
      <dgm:spPr/>
    </dgm:pt>
    <dgm:pt modelId="{D7B8C479-B90A-4B6B-B59B-44B1AB6A29A9}" type="pres">
      <dgm:prSet presAssocID="{35D39187-E3B5-4796-95CE-E20FD33F9088}" presName="textRect" presStyleLbl="revTx" presStyleIdx="1" presStyleCnt="3">
        <dgm:presLayoutVars>
          <dgm:chMax val="1"/>
          <dgm:chPref val="1"/>
        </dgm:presLayoutVars>
      </dgm:prSet>
      <dgm:spPr/>
    </dgm:pt>
    <dgm:pt modelId="{BCC3A16C-0FE0-4BD8-950F-4797A4C2DB73}" type="pres">
      <dgm:prSet presAssocID="{BE3235C6-BBFF-4118-846E-4FEBDE079D0A}" presName="sibTrans" presStyleCnt="0"/>
      <dgm:spPr/>
    </dgm:pt>
    <dgm:pt modelId="{9AF4CC23-0438-43D7-8F70-CE6F308FE83E}" type="pres">
      <dgm:prSet presAssocID="{C68FC3CE-0C3B-4BCF-BC7D-840964940C53}" presName="compNode" presStyleCnt="0"/>
      <dgm:spPr/>
    </dgm:pt>
    <dgm:pt modelId="{A88BF49D-D9FB-4FF6-B33B-DDA1CB79C3B9}" type="pres">
      <dgm:prSet presAssocID="{C68FC3CE-0C3B-4BCF-BC7D-840964940C53}" presName="iconBgRect" presStyleLbl="bgShp" presStyleIdx="2" presStyleCnt="3"/>
      <dgm:spPr/>
    </dgm:pt>
    <dgm:pt modelId="{AE03B0FB-40BE-497E-B77A-FD94FB894F88}" type="pres">
      <dgm:prSet presAssocID="{C68FC3CE-0C3B-4BCF-BC7D-840964940C5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estive Lantern"/>
        </a:ext>
      </dgm:extLst>
    </dgm:pt>
    <dgm:pt modelId="{5889F313-A86D-49AF-B43B-74E365DE89B0}" type="pres">
      <dgm:prSet presAssocID="{C68FC3CE-0C3B-4BCF-BC7D-840964940C53}" presName="spaceRect" presStyleCnt="0"/>
      <dgm:spPr/>
    </dgm:pt>
    <dgm:pt modelId="{05438E14-2EB9-4DA2-BA3A-46830B6B20E0}" type="pres">
      <dgm:prSet presAssocID="{C68FC3CE-0C3B-4BCF-BC7D-840964940C5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695EA0E-D0B0-4BBF-852A-1DE2B1D6BA8D}" srcId="{97F302EF-0412-40C3-9D3D-280C2CE2E80D}" destId="{960953C8-342A-4985-9AF7-5B9B91E1DE0A}" srcOrd="0" destOrd="0" parTransId="{52FACAE2-C6EB-4D23-B104-50BC724974FB}" sibTransId="{FCC113C1-B5E3-4B29-8035-77FD7A46F9DC}"/>
    <dgm:cxn modelId="{239CD04B-C8C5-47D8-8E52-B11109897ABD}" type="presOf" srcId="{97F302EF-0412-40C3-9D3D-280C2CE2E80D}" destId="{8B45BC14-7A22-41FC-826F-56C11C7FF868}" srcOrd="0" destOrd="0" presId="urn:microsoft.com/office/officeart/2018/5/layout/IconCircleLabelList"/>
    <dgm:cxn modelId="{CC5F1E5A-6FE2-457D-9CDC-7643505C9960}" type="presOf" srcId="{960953C8-342A-4985-9AF7-5B9B91E1DE0A}" destId="{320F79D9-25C2-4EBC-B332-D360FAD7E676}" srcOrd="0" destOrd="0" presId="urn:microsoft.com/office/officeart/2018/5/layout/IconCircleLabelList"/>
    <dgm:cxn modelId="{968B9995-06C9-47D4-A7D6-75C305F19691}" type="presOf" srcId="{C68FC3CE-0C3B-4BCF-BC7D-840964940C53}" destId="{05438E14-2EB9-4DA2-BA3A-46830B6B20E0}" srcOrd="0" destOrd="0" presId="urn:microsoft.com/office/officeart/2018/5/layout/IconCircleLabelList"/>
    <dgm:cxn modelId="{4E2CF89F-B657-432A-8E7F-5117B8BBAAC7}" srcId="{97F302EF-0412-40C3-9D3D-280C2CE2E80D}" destId="{35D39187-E3B5-4796-95CE-E20FD33F9088}" srcOrd="1" destOrd="0" parTransId="{9EE62BB1-71AE-49E3-B474-50C210274425}" sibTransId="{BE3235C6-BBFF-4118-846E-4FEBDE079D0A}"/>
    <dgm:cxn modelId="{E22C48F0-6CB2-4B2D-8AC3-D421541C3D7F}" type="presOf" srcId="{35D39187-E3B5-4796-95CE-E20FD33F9088}" destId="{D7B8C479-B90A-4B6B-B59B-44B1AB6A29A9}" srcOrd="0" destOrd="0" presId="urn:microsoft.com/office/officeart/2018/5/layout/IconCircleLabelList"/>
    <dgm:cxn modelId="{B6054DF8-E693-4B89-90BA-632B5AAD0747}" srcId="{97F302EF-0412-40C3-9D3D-280C2CE2E80D}" destId="{C68FC3CE-0C3B-4BCF-BC7D-840964940C53}" srcOrd="2" destOrd="0" parTransId="{0FE9301B-CD4B-42F4-A2A0-ABCDEDBB232D}" sibTransId="{7E0B8761-3DA7-4578-B5ED-12FC2D4B8BBA}"/>
    <dgm:cxn modelId="{719510B9-345A-4667-B962-968C0DE2059A}" type="presParOf" srcId="{8B45BC14-7A22-41FC-826F-56C11C7FF868}" destId="{B137A5E7-7E67-4CEC-A53B-7514D1EFCA9D}" srcOrd="0" destOrd="0" presId="urn:microsoft.com/office/officeart/2018/5/layout/IconCircleLabelList"/>
    <dgm:cxn modelId="{E6B4FBFD-B662-49BA-91D2-7D459616DE0E}" type="presParOf" srcId="{B137A5E7-7E67-4CEC-A53B-7514D1EFCA9D}" destId="{08346DB4-E28D-4475-9627-3198174DAAAE}" srcOrd="0" destOrd="0" presId="urn:microsoft.com/office/officeart/2018/5/layout/IconCircleLabelList"/>
    <dgm:cxn modelId="{F2943946-952B-49C3-BAAA-069865735321}" type="presParOf" srcId="{B137A5E7-7E67-4CEC-A53B-7514D1EFCA9D}" destId="{009C0011-AB42-453D-AA2A-40AC5C1114B5}" srcOrd="1" destOrd="0" presId="urn:microsoft.com/office/officeart/2018/5/layout/IconCircleLabelList"/>
    <dgm:cxn modelId="{7EBC1ECE-0490-4774-BDC8-18A25387CFFF}" type="presParOf" srcId="{B137A5E7-7E67-4CEC-A53B-7514D1EFCA9D}" destId="{E1ECE7E6-A4FE-418B-B790-89E979EC0D88}" srcOrd="2" destOrd="0" presId="urn:microsoft.com/office/officeart/2018/5/layout/IconCircleLabelList"/>
    <dgm:cxn modelId="{026F79AF-1402-4209-8043-C78E73CDF573}" type="presParOf" srcId="{B137A5E7-7E67-4CEC-A53B-7514D1EFCA9D}" destId="{320F79D9-25C2-4EBC-B332-D360FAD7E676}" srcOrd="3" destOrd="0" presId="urn:microsoft.com/office/officeart/2018/5/layout/IconCircleLabelList"/>
    <dgm:cxn modelId="{B29AB49C-05D9-49BE-AB37-9D508C378993}" type="presParOf" srcId="{8B45BC14-7A22-41FC-826F-56C11C7FF868}" destId="{9495219E-3030-4AFE-98D5-2F6607EB1C04}" srcOrd="1" destOrd="0" presId="urn:microsoft.com/office/officeart/2018/5/layout/IconCircleLabelList"/>
    <dgm:cxn modelId="{C2FF2469-58B0-4BE0-A75F-B98B251763B4}" type="presParOf" srcId="{8B45BC14-7A22-41FC-826F-56C11C7FF868}" destId="{961F3570-BA38-4CA9-BCFA-F2FE67959C29}" srcOrd="2" destOrd="0" presId="urn:microsoft.com/office/officeart/2018/5/layout/IconCircleLabelList"/>
    <dgm:cxn modelId="{974BD3B1-A0EF-4F18-B736-1D72A711EE36}" type="presParOf" srcId="{961F3570-BA38-4CA9-BCFA-F2FE67959C29}" destId="{332CC82E-2732-4332-B222-5AA11519F4B1}" srcOrd="0" destOrd="0" presId="urn:microsoft.com/office/officeart/2018/5/layout/IconCircleLabelList"/>
    <dgm:cxn modelId="{FED09B9C-341F-4257-AAEB-363812F8B27A}" type="presParOf" srcId="{961F3570-BA38-4CA9-BCFA-F2FE67959C29}" destId="{B22573F0-287C-4583-947C-4DBEB52897BF}" srcOrd="1" destOrd="0" presId="urn:microsoft.com/office/officeart/2018/5/layout/IconCircleLabelList"/>
    <dgm:cxn modelId="{858AB4E7-886B-42D8-A30D-E7CDD792EC56}" type="presParOf" srcId="{961F3570-BA38-4CA9-BCFA-F2FE67959C29}" destId="{E660073B-A35E-4A46-838B-F47A1998DA43}" srcOrd="2" destOrd="0" presId="urn:microsoft.com/office/officeart/2018/5/layout/IconCircleLabelList"/>
    <dgm:cxn modelId="{01CFC00A-874B-4651-B9B3-3DAC29879EAE}" type="presParOf" srcId="{961F3570-BA38-4CA9-BCFA-F2FE67959C29}" destId="{D7B8C479-B90A-4B6B-B59B-44B1AB6A29A9}" srcOrd="3" destOrd="0" presId="urn:microsoft.com/office/officeart/2018/5/layout/IconCircleLabelList"/>
    <dgm:cxn modelId="{B792525C-8D73-4F0D-9FF3-640C907105F3}" type="presParOf" srcId="{8B45BC14-7A22-41FC-826F-56C11C7FF868}" destId="{BCC3A16C-0FE0-4BD8-950F-4797A4C2DB73}" srcOrd="3" destOrd="0" presId="urn:microsoft.com/office/officeart/2018/5/layout/IconCircleLabelList"/>
    <dgm:cxn modelId="{7D4201D1-E8B3-4323-B338-B8E5704322FB}" type="presParOf" srcId="{8B45BC14-7A22-41FC-826F-56C11C7FF868}" destId="{9AF4CC23-0438-43D7-8F70-CE6F308FE83E}" srcOrd="4" destOrd="0" presId="urn:microsoft.com/office/officeart/2018/5/layout/IconCircleLabelList"/>
    <dgm:cxn modelId="{A0D1A39B-0549-491A-9CD3-F54873781898}" type="presParOf" srcId="{9AF4CC23-0438-43D7-8F70-CE6F308FE83E}" destId="{A88BF49D-D9FB-4FF6-B33B-DDA1CB79C3B9}" srcOrd="0" destOrd="0" presId="urn:microsoft.com/office/officeart/2018/5/layout/IconCircleLabelList"/>
    <dgm:cxn modelId="{A3CC9339-6809-417F-9294-DD8BE7C33E70}" type="presParOf" srcId="{9AF4CC23-0438-43D7-8F70-CE6F308FE83E}" destId="{AE03B0FB-40BE-497E-B77A-FD94FB894F88}" srcOrd="1" destOrd="0" presId="urn:microsoft.com/office/officeart/2018/5/layout/IconCircleLabelList"/>
    <dgm:cxn modelId="{A08F01DB-F61D-458E-B52F-3E6E2515FE0D}" type="presParOf" srcId="{9AF4CC23-0438-43D7-8F70-CE6F308FE83E}" destId="{5889F313-A86D-49AF-B43B-74E365DE89B0}" srcOrd="2" destOrd="0" presId="urn:microsoft.com/office/officeart/2018/5/layout/IconCircleLabelList"/>
    <dgm:cxn modelId="{F0185937-559F-4C32-ACD7-9DC5F45B66DB}" type="presParOf" srcId="{9AF4CC23-0438-43D7-8F70-CE6F308FE83E}" destId="{05438E14-2EB9-4DA2-BA3A-46830B6B20E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8B40A-85CB-44CF-9E81-3063936285E3}">
      <dsp:nvSpPr>
        <dsp:cNvPr id="0" name=""/>
        <dsp:cNvSpPr/>
      </dsp:nvSpPr>
      <dsp:spPr>
        <a:xfrm>
          <a:off x="348206" y="835188"/>
          <a:ext cx="1075482" cy="10754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524FB-3A0E-4BA5-B04E-59FC2E252AEB}">
      <dsp:nvSpPr>
        <dsp:cNvPr id="0" name=""/>
        <dsp:cNvSpPr/>
      </dsp:nvSpPr>
      <dsp:spPr>
        <a:xfrm>
          <a:off x="577408" y="1064389"/>
          <a:ext cx="617080" cy="6170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51185-6747-4E77-A3B3-9CCD7AC625EB}">
      <dsp:nvSpPr>
        <dsp:cNvPr id="0" name=""/>
        <dsp:cNvSpPr/>
      </dsp:nvSpPr>
      <dsp:spPr>
        <a:xfrm>
          <a:off x="4405" y="2245657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altLang="en-US" sz="2000" kern="1200" noProof="0" dirty="0">
              <a:latin typeface="+mj-ea"/>
              <a:ea typeface="+mj-ea"/>
            </a:rPr>
            <a:t>당사의 이야기</a:t>
          </a:r>
        </a:p>
      </dsp:txBody>
      <dsp:txXfrm>
        <a:off x="4405" y="2245657"/>
        <a:ext cx="1763085" cy="705234"/>
      </dsp:txXfrm>
    </dsp:sp>
    <dsp:sp modelId="{C4618682-3912-4E72-999D-4BF5CD06322D}">
      <dsp:nvSpPr>
        <dsp:cNvPr id="0" name=""/>
        <dsp:cNvSpPr/>
      </dsp:nvSpPr>
      <dsp:spPr>
        <a:xfrm>
          <a:off x="2419832" y="835188"/>
          <a:ext cx="1075482" cy="10754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F9AEA-3377-4AFB-BDDB-45672D648ACC}">
      <dsp:nvSpPr>
        <dsp:cNvPr id="0" name=""/>
        <dsp:cNvSpPr/>
      </dsp:nvSpPr>
      <dsp:spPr>
        <a:xfrm>
          <a:off x="2649033" y="1064389"/>
          <a:ext cx="617080" cy="6170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A8AF0-CDCB-4FBD-8FCB-A8EECB922CE0}">
      <dsp:nvSpPr>
        <dsp:cNvPr id="0" name=""/>
        <dsp:cNvSpPr/>
      </dsp:nvSpPr>
      <dsp:spPr>
        <a:xfrm>
          <a:off x="2076031" y="2245657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altLang="en-US" sz="2000" kern="1200" noProof="0" dirty="0">
              <a:latin typeface="+mj-ea"/>
              <a:ea typeface="+mj-ea"/>
            </a:rPr>
            <a:t>미션</a:t>
          </a:r>
        </a:p>
      </dsp:txBody>
      <dsp:txXfrm>
        <a:off x="2076031" y="2245657"/>
        <a:ext cx="1763085" cy="705234"/>
      </dsp:txXfrm>
    </dsp:sp>
    <dsp:sp modelId="{1F290E81-B7E4-40F0-A220-DB97594D9AE3}">
      <dsp:nvSpPr>
        <dsp:cNvPr id="0" name=""/>
        <dsp:cNvSpPr/>
      </dsp:nvSpPr>
      <dsp:spPr>
        <a:xfrm>
          <a:off x="4491458" y="835188"/>
          <a:ext cx="1075482" cy="10754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DBD919-83B2-43D2-B22A-C1D340DD896A}">
      <dsp:nvSpPr>
        <dsp:cNvPr id="0" name=""/>
        <dsp:cNvSpPr/>
      </dsp:nvSpPr>
      <dsp:spPr>
        <a:xfrm>
          <a:off x="4720659" y="1064389"/>
          <a:ext cx="617080" cy="6170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10A1B-B3E5-49A9-AA89-AAA8A26BCB24}">
      <dsp:nvSpPr>
        <dsp:cNvPr id="0" name=""/>
        <dsp:cNvSpPr/>
      </dsp:nvSpPr>
      <dsp:spPr>
        <a:xfrm>
          <a:off x="4147657" y="2245657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altLang="en-US" sz="2000" kern="1200" noProof="0" dirty="0">
              <a:latin typeface="+mj-ea"/>
              <a:ea typeface="+mj-ea"/>
            </a:rPr>
            <a:t>철학</a:t>
          </a:r>
        </a:p>
      </dsp:txBody>
      <dsp:txXfrm>
        <a:off x="4147657" y="2245657"/>
        <a:ext cx="1763085" cy="705234"/>
      </dsp:txXfrm>
    </dsp:sp>
    <dsp:sp modelId="{17388459-6EB8-4F5E-BF5C-9EB4EB9F5789}">
      <dsp:nvSpPr>
        <dsp:cNvPr id="0" name=""/>
        <dsp:cNvSpPr/>
      </dsp:nvSpPr>
      <dsp:spPr>
        <a:xfrm>
          <a:off x="6563084" y="835188"/>
          <a:ext cx="1075482" cy="107548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D9CF1-097F-4361-ABD4-11EB84ECFAE9}">
      <dsp:nvSpPr>
        <dsp:cNvPr id="0" name=""/>
        <dsp:cNvSpPr/>
      </dsp:nvSpPr>
      <dsp:spPr>
        <a:xfrm>
          <a:off x="6792285" y="1064389"/>
          <a:ext cx="617080" cy="6170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8D94C-0979-4A7E-9611-4E89C272E0B9}">
      <dsp:nvSpPr>
        <dsp:cNvPr id="0" name=""/>
        <dsp:cNvSpPr/>
      </dsp:nvSpPr>
      <dsp:spPr>
        <a:xfrm>
          <a:off x="6219283" y="2245657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altLang="en-US" sz="2000" kern="1200" noProof="0" dirty="0">
              <a:latin typeface="+mj-ea"/>
              <a:ea typeface="+mj-ea"/>
            </a:rPr>
            <a:t>제품 및 서비스</a:t>
          </a:r>
        </a:p>
      </dsp:txBody>
      <dsp:txXfrm>
        <a:off x="6219283" y="2245657"/>
        <a:ext cx="1763085" cy="705234"/>
      </dsp:txXfrm>
    </dsp:sp>
    <dsp:sp modelId="{21D2485F-A179-4312-960D-B04D23F73093}">
      <dsp:nvSpPr>
        <dsp:cNvPr id="0" name=""/>
        <dsp:cNvSpPr/>
      </dsp:nvSpPr>
      <dsp:spPr>
        <a:xfrm>
          <a:off x="8634710" y="835188"/>
          <a:ext cx="1075482" cy="107548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EB1C6-24EC-4328-9469-745343CCA869}">
      <dsp:nvSpPr>
        <dsp:cNvPr id="0" name=""/>
        <dsp:cNvSpPr/>
      </dsp:nvSpPr>
      <dsp:spPr>
        <a:xfrm>
          <a:off x="8863911" y="1064389"/>
          <a:ext cx="617080" cy="61708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5D214-334E-4BA2-B451-DC551C28264B}">
      <dsp:nvSpPr>
        <dsp:cNvPr id="0" name=""/>
        <dsp:cNvSpPr/>
      </dsp:nvSpPr>
      <dsp:spPr>
        <a:xfrm>
          <a:off x="8290908" y="2245657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altLang="en-US" sz="2000" kern="1200" noProof="0" dirty="0">
              <a:latin typeface="+mj-ea"/>
              <a:ea typeface="+mj-ea"/>
            </a:rPr>
            <a:t>주요 도전 과제</a:t>
          </a:r>
        </a:p>
      </dsp:txBody>
      <dsp:txXfrm>
        <a:off x="8290908" y="2245657"/>
        <a:ext cx="1763085" cy="705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2FEE0-5D38-41BA-91F4-C685EFB92C04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7F9BA-7C22-4CAB-8F98-954D0477F8C4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A7F644-CA99-4D1C-AC22-9A40CAD36E45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altLang="en-US" sz="3200" kern="1200" noProof="0" dirty="0"/>
            <a:t>아키텍처</a:t>
          </a:r>
        </a:p>
      </dsp:txBody>
      <dsp:txXfrm>
        <a:off x="35606" y="2725540"/>
        <a:ext cx="2981250" cy="720000"/>
      </dsp:txXfrm>
    </dsp:sp>
    <dsp:sp modelId="{395704C5-F946-462D-A69C-EF9F9736D2B0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E6294-B2C0-4C55-828B-784B823F312F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F658D-38C7-4601-A0BE-1335EF200B1E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altLang="en-US" sz="3200" kern="1200" noProof="0" dirty="0"/>
            <a:t>건설</a:t>
          </a:r>
        </a:p>
      </dsp:txBody>
      <dsp:txXfrm>
        <a:off x="3538574" y="2725540"/>
        <a:ext cx="2981250" cy="720000"/>
      </dsp:txXfrm>
    </dsp:sp>
    <dsp:sp modelId="{E11D9D2D-E1EF-4F8B-B956-5276604AD9D9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A072A-DFB4-4C7E-8DD2-3ED530ACB350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2316D-3FE7-4566-B3F0-19B75154652B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altLang="en-US" sz="3200" kern="1200" noProof="0" dirty="0"/>
            <a:t>도시 계획</a:t>
          </a:r>
        </a:p>
      </dsp:txBody>
      <dsp:txXfrm>
        <a:off x="7041543" y="2725540"/>
        <a:ext cx="29812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0A7DB-F870-4289-A176-74DC8634D49F}">
      <dsp:nvSpPr>
        <dsp:cNvPr id="0" name=""/>
        <dsp:cNvSpPr/>
      </dsp:nvSpPr>
      <dsp:spPr>
        <a:xfrm>
          <a:off x="774129" y="709809"/>
          <a:ext cx="1255425" cy="12554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532A6-7EC2-48FB-9700-1C2608E2063C}">
      <dsp:nvSpPr>
        <dsp:cNvPr id="0" name=""/>
        <dsp:cNvSpPr/>
      </dsp:nvSpPr>
      <dsp:spPr>
        <a:xfrm>
          <a:off x="1041679" y="977359"/>
          <a:ext cx="720326" cy="720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CB9B7-3229-4D84-88AF-537C55717936}">
      <dsp:nvSpPr>
        <dsp:cNvPr id="0" name=""/>
        <dsp:cNvSpPr/>
      </dsp:nvSpPr>
      <dsp:spPr>
        <a:xfrm>
          <a:off x="372805" y="2356270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altLang="en-US" sz="1500" kern="1200" noProof="0" dirty="0">
              <a:latin typeface="+mj-ea"/>
              <a:ea typeface="+mj-ea"/>
            </a:rPr>
            <a:t>성과</a:t>
          </a:r>
        </a:p>
      </dsp:txBody>
      <dsp:txXfrm>
        <a:off x="372805" y="2356270"/>
        <a:ext cx="2058075" cy="720000"/>
      </dsp:txXfrm>
    </dsp:sp>
    <dsp:sp modelId="{3EC02099-2D14-4F0B-98D2-969D1935C96B}">
      <dsp:nvSpPr>
        <dsp:cNvPr id="0" name=""/>
        <dsp:cNvSpPr/>
      </dsp:nvSpPr>
      <dsp:spPr>
        <a:xfrm>
          <a:off x="3192368" y="709809"/>
          <a:ext cx="1255425" cy="12554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C6369C-F074-481D-877F-C3CA1C8B2601}">
      <dsp:nvSpPr>
        <dsp:cNvPr id="0" name=""/>
        <dsp:cNvSpPr/>
      </dsp:nvSpPr>
      <dsp:spPr>
        <a:xfrm>
          <a:off x="3459917" y="977359"/>
          <a:ext cx="720326" cy="720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E48B1-231B-40EC-9DEB-E9C62DB9B354}">
      <dsp:nvSpPr>
        <dsp:cNvPr id="0" name=""/>
        <dsp:cNvSpPr/>
      </dsp:nvSpPr>
      <dsp:spPr>
        <a:xfrm>
          <a:off x="2791043" y="2356270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altLang="en-US" sz="1500" kern="1200" noProof="0" dirty="0">
              <a:latin typeface="+mj-ea"/>
              <a:ea typeface="+mj-ea"/>
            </a:rPr>
            <a:t>설문 조사 결과</a:t>
          </a:r>
        </a:p>
      </dsp:txBody>
      <dsp:txXfrm>
        <a:off x="2791043" y="2356270"/>
        <a:ext cx="2058075" cy="720000"/>
      </dsp:txXfrm>
    </dsp:sp>
    <dsp:sp modelId="{3B05B3D7-3CA4-4213-988D-5520E9FCAC06}">
      <dsp:nvSpPr>
        <dsp:cNvPr id="0" name=""/>
        <dsp:cNvSpPr/>
      </dsp:nvSpPr>
      <dsp:spPr>
        <a:xfrm>
          <a:off x="5610606" y="709809"/>
          <a:ext cx="1255425" cy="12554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C6F1C-67EB-49A3-8A6A-77FE6F4E2581}">
      <dsp:nvSpPr>
        <dsp:cNvPr id="0" name=""/>
        <dsp:cNvSpPr/>
      </dsp:nvSpPr>
      <dsp:spPr>
        <a:xfrm>
          <a:off x="5878155" y="977359"/>
          <a:ext cx="720326" cy="720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5C5D9-1529-4C00-8952-5702A3EBEB99}">
      <dsp:nvSpPr>
        <dsp:cNvPr id="0" name=""/>
        <dsp:cNvSpPr/>
      </dsp:nvSpPr>
      <dsp:spPr>
        <a:xfrm>
          <a:off x="5209281" y="2356270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altLang="en-US" sz="1500" kern="1200" noProof="0" dirty="0">
              <a:latin typeface="+mj-ea"/>
              <a:ea typeface="+mj-ea"/>
            </a:rPr>
            <a:t>하이라이트</a:t>
          </a:r>
          <a:r>
            <a:rPr lang="en-US" altLang="ko-KR" sz="1500" kern="1200" noProof="0" dirty="0">
              <a:latin typeface="+mj-ea"/>
              <a:ea typeface="+mj-ea"/>
            </a:rPr>
            <a:t>/</a:t>
          </a:r>
          <a:r>
            <a:rPr lang="ko-KR" altLang="en-US" sz="1500" kern="1200" noProof="0" dirty="0" err="1">
              <a:latin typeface="+mj-ea"/>
              <a:ea typeface="+mj-ea"/>
            </a:rPr>
            <a:t>로우라이트</a:t>
          </a:r>
          <a:endParaRPr lang="ko-KR" altLang="en-US" sz="1500" kern="1200" noProof="0" dirty="0">
            <a:latin typeface="+mj-ea"/>
            <a:ea typeface="+mj-ea"/>
          </a:endParaRPr>
        </a:p>
      </dsp:txBody>
      <dsp:txXfrm>
        <a:off x="5209281" y="2356270"/>
        <a:ext cx="2058075" cy="720000"/>
      </dsp:txXfrm>
    </dsp:sp>
    <dsp:sp modelId="{CB636E1E-A841-49EB-A5DF-AEA92F5B90A0}">
      <dsp:nvSpPr>
        <dsp:cNvPr id="0" name=""/>
        <dsp:cNvSpPr/>
      </dsp:nvSpPr>
      <dsp:spPr>
        <a:xfrm>
          <a:off x="8028844" y="709809"/>
          <a:ext cx="1255425" cy="12554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6C5FB-B8FF-4B57-B22D-AEAC08728B7D}">
      <dsp:nvSpPr>
        <dsp:cNvPr id="0" name=""/>
        <dsp:cNvSpPr/>
      </dsp:nvSpPr>
      <dsp:spPr>
        <a:xfrm>
          <a:off x="8296394" y="977359"/>
          <a:ext cx="720326" cy="720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D07B9-A1AB-4FA9-8A07-1D52AC3E3ADB}">
      <dsp:nvSpPr>
        <dsp:cNvPr id="0" name=""/>
        <dsp:cNvSpPr/>
      </dsp:nvSpPr>
      <dsp:spPr>
        <a:xfrm>
          <a:off x="7627519" y="2356270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altLang="en-US" sz="1500" kern="1200" noProof="0" dirty="0">
              <a:latin typeface="+mj-ea"/>
              <a:ea typeface="+mj-ea"/>
            </a:rPr>
            <a:t>주요 프로젝트 업데이트</a:t>
          </a:r>
        </a:p>
      </dsp:txBody>
      <dsp:txXfrm>
        <a:off x="7627519" y="2356270"/>
        <a:ext cx="2058075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CCF9F-496F-4A91-9928-06906EDB772C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ED098-F5FE-4A1B-9E20-DFC0D0A65C32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A9F55-1AF0-42BC-8EA6-1B678D5F2076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altLang="en-US" sz="2800" kern="1200" noProof="0" dirty="0"/>
            <a:t>포부</a:t>
          </a:r>
        </a:p>
      </dsp:txBody>
      <dsp:txXfrm>
        <a:off x="35606" y="2725540"/>
        <a:ext cx="2981250" cy="720000"/>
      </dsp:txXfrm>
    </dsp:sp>
    <dsp:sp modelId="{C99B2ADA-595B-48AD-A247-3E9820063DCC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94E7B-96C1-48B4-B650-9233C05BA3F4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977E9-2E4A-4334-9684-AF022B9B409C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altLang="en-US" sz="2800" kern="1200" noProof="0" dirty="0"/>
            <a:t>새로운 이니셔티브</a:t>
          </a:r>
        </a:p>
      </dsp:txBody>
      <dsp:txXfrm>
        <a:off x="3538574" y="2725540"/>
        <a:ext cx="2981250" cy="720000"/>
      </dsp:txXfrm>
    </dsp:sp>
    <dsp:sp modelId="{62D8ACCD-9BFE-4669-9256-5B431AFDB26B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A3AA3A-B895-49D9-93A1-ABD47A7C1F5E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8AFCF-2D05-4D03-B9A1-295B281E4775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altLang="en-US" sz="2800" kern="1200" noProof="0" dirty="0"/>
            <a:t>주요 </a:t>
          </a:r>
          <a:r>
            <a:rPr lang="ko-KR" altLang="en-US" sz="2800" kern="1200" noProof="0" dirty="0" err="1"/>
            <a:t>메트릭</a:t>
          </a:r>
          <a:endParaRPr lang="ko-KR" altLang="en-US" sz="2800" kern="1200" noProof="0" dirty="0"/>
        </a:p>
      </dsp:txBody>
      <dsp:txXfrm>
        <a:off x="7041543" y="2725540"/>
        <a:ext cx="298125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46DB4-E28D-4475-9627-3198174DAAAE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9C0011-AB42-453D-AA2A-40AC5C1114B5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F79D9-25C2-4EBC-B332-D360FAD7E676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altLang="en-US" sz="3200" kern="1200" noProof="0" dirty="0"/>
            <a:t>경영진 팀</a:t>
          </a:r>
        </a:p>
      </dsp:txBody>
      <dsp:txXfrm>
        <a:off x="35606" y="2725540"/>
        <a:ext cx="2981250" cy="720000"/>
      </dsp:txXfrm>
    </dsp:sp>
    <dsp:sp modelId="{332CC82E-2732-4332-B222-5AA11519F4B1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2573F0-287C-4583-947C-4DBEB52897BF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8C479-B90A-4B6B-B59B-44B1AB6A29A9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altLang="en-US" sz="3200" kern="1200" noProof="0" dirty="0"/>
            <a:t>새 직원</a:t>
          </a:r>
        </a:p>
      </dsp:txBody>
      <dsp:txXfrm>
        <a:off x="3538574" y="2725540"/>
        <a:ext cx="2981250" cy="720000"/>
      </dsp:txXfrm>
    </dsp:sp>
    <dsp:sp modelId="{A88BF49D-D9FB-4FF6-B33B-DDA1CB79C3B9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03B0FB-40BE-497E-B77A-FD94FB894F88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38E14-2EB9-4DA2-BA3A-46830B6B20E0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altLang="en-US" sz="3200" kern="1200" noProof="0" dirty="0"/>
            <a:t>기념일</a:t>
          </a:r>
        </a:p>
      </dsp:txBody>
      <dsp:txXfrm>
        <a:off x="7041543" y="2725540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아이콘 원 레이블 목록"/>
  <dgm:desc val="관련 시각적 개체를 동반한 비순차적이거나 그룹화된 정보를 표시하는 데 사용합니다. 짧은 텍스트 캡션이 있는 아이콘이나 작은 그림에 적합합니다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아이콘 원 레이블 목록"/>
  <dgm:desc val="관련 시각적 개체를 동반한 비순차적이거나 그룹화된 정보를 표시하는 데 사용합니다. 짧은 텍스트 캡션이 있는 아이콘이나 작은 그림에 적합합니다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아이콘 원 레이블 목록"/>
  <dgm:desc val="관련 시각적 개체를 동반한 비순차적이거나 그룹화된 정보를 표시하는 데 사용합니다. 짧은 텍스트 캡션이 있는 아이콘이나 작은 그림에 적합합니다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아이콘 원 레이블 목록"/>
  <dgm:desc val="관련 시각적 개체를 동반한 비순차적이거나 그룹화된 정보를 표시하는 데 사용합니다. 짧은 텍스트 캡션이 있는 아이콘이나 작은 그림에 적합합니다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아이콘 원 레이블 목록"/>
  <dgm:desc val="관련 시각적 개체를 동반한 비순차적이거나 그룹화된 정보를 표시하는 데 사용합니다. 짧은 텍스트 캡션이 있는 아이콘이나 작은 그림에 적합합니다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en-US">
              <a:latin typeface="+mj-ea"/>
              <a:ea typeface="+mj-ea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73ED7C0-6807-4CC3-A6D2-D264AFEC0389}" type="datetime1">
              <a:rPr lang="ko-KR" altLang="en-US" smtClean="0">
                <a:latin typeface="+mj-ea"/>
                <a:ea typeface="+mj-ea"/>
              </a:rPr>
              <a:t>2022-09-26</a:t>
            </a:fld>
            <a:endParaRPr lang="ko-KR" altLang="en-US">
              <a:latin typeface="+mj-ea"/>
              <a:ea typeface="+mj-ea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US">
              <a:latin typeface="+mj-ea"/>
              <a:ea typeface="+mj-ea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en-US" altLang="ko-KR" smtClean="0">
                <a:latin typeface="+mj-ea"/>
                <a:ea typeface="+mj-ea"/>
              </a:rPr>
              <a:t>‹#›</a:t>
            </a:fld>
            <a:endParaRPr lang="ko-KR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ko-KR" altLang="en-US">
              <a:latin typeface="+mj-ea"/>
              <a:ea typeface="+mj-ea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52BF3BA4-8315-4600-AE08-65ED90C8DFE7}" type="datetime1">
              <a:rPr lang="ko-KR" altLang="en-US" smtClean="0"/>
              <a:pPr/>
              <a:t>2022-09-26</a:t>
            </a:fld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ko-KR" altLang="en-US">
              <a:latin typeface="+mj-ea"/>
              <a:ea typeface="+mj-ea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284ECAD9-32EE-4091-BDA5-6BD15ACC5E58}" type="slidenum">
              <a:rPr lang="en-US" altLang="ko-KR" smtClean="0"/>
              <a:pPr/>
              <a:t>‹#›</a:t>
            </a:fld>
            <a:endParaRPr lang="ko-KR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ko-KR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5981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ko-KR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3601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ko-KR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502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ko-KR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3687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ko-KR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0404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ko-KR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7557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ko-KR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5258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ko-KR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8648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ko-KR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10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ko-KR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8468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ko-KR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7459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altLang="ko-KR" smtClean="0"/>
              <a:pPr/>
              <a:t>2</a:t>
            </a:fld>
            <a:endParaRPr lang="ko-KR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923313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ko-KR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246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ko-KR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36054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ko-KR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64219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ko-KR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38336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ko-KR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46065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ko-KR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52225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altLang="ko-KR" smtClean="0"/>
              <a:pPr/>
              <a:t>26</a:t>
            </a:fld>
            <a:endParaRPr lang="ko-KR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97762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ko-KR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5333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altLang="ko-KR" smtClean="0"/>
              <a:pPr/>
              <a:t>4</a:t>
            </a:fld>
            <a:endParaRPr lang="ko-KR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36360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ko-KR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2779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ko-KR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5643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ko-KR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8266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altLang="ko-KR" smtClean="0"/>
              <a:pPr/>
              <a:t>8</a:t>
            </a:fld>
            <a:endParaRPr lang="ko-KR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44310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ko-KR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6621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CF772D-524B-4AD6-863B-6432C6A1A4BF}" type="datetime1">
              <a:rPr lang="ko-KR" altLang="en-US" noProof="0" smtClean="0"/>
              <a:t>2022-09-26</a:t>
            </a:fld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바닥글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altLang="ko-KR" noProof="0" smtClean="0"/>
              <a:t>‹#›</a:t>
            </a:fld>
            <a:endParaRPr lang="ko-KR" altLang="en-US" noProof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+mj-ea"/>
                <a:ea typeface="+mj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sp>
        <p:nvSpPr>
          <p:cNvPr id="12" name="날짜 개체 틀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fld id="{2DE8C2B5-16AC-4AC3-BCFC-3CE48C7ADACE}" type="datetime1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13" name="바닥글 개체 틀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ko-KR" altLang="en-US"/>
              <a:t>바닥글</a:t>
            </a:r>
          </a:p>
        </p:txBody>
      </p:sp>
      <p:sp>
        <p:nvSpPr>
          <p:cNvPr id="14" name="슬라이드 번호 개체 틀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altLang="ko-KR" smtClean="0"/>
              <a:pPr/>
              <a:t>‹#›</a:t>
            </a:fld>
            <a:endParaRPr lang="ko-KR" altLang="en-US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B98F54-D91D-4830-83F5-3702146AC8A0}" type="datetime1">
              <a:rPr lang="ko-KR" altLang="en-US" noProof="0" smtClean="0"/>
              <a:t>2022-09-26</a:t>
            </a:fld>
            <a:endParaRPr lang="ko-KR" altLang="en-US" noProof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바닥글</a:t>
            </a: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altLang="ko-KR" noProof="0" smtClean="0"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sp>
        <p:nvSpPr>
          <p:cNvPr id="12" name="날짜 개체 틀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fld id="{95192275-C19D-4E20-9E47-E5117B9330FE}" type="datetime1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13" name="바닥글 개체 틀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ko-KR" altLang="en-US"/>
              <a:t>바닥글</a:t>
            </a:r>
          </a:p>
        </p:txBody>
      </p:sp>
      <p:sp>
        <p:nvSpPr>
          <p:cNvPr id="14" name="슬라이드 번호 개체 틀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altLang="ko-KR" smtClean="0"/>
              <a:pPr/>
              <a:t>‹#›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그림 개체 틀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12" name="날짜 개체 틀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fld id="{899924B1-2798-49C6-AC01-EAD873D5D523}" type="datetime1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13" name="바닥글 개체 틀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ko-KR" altLang="en-US"/>
              <a:t>바닥글</a:t>
            </a:r>
          </a:p>
        </p:txBody>
      </p:sp>
      <p:sp>
        <p:nvSpPr>
          <p:cNvPr id="14" name="슬라이드 번호 개체 틀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altLang="ko-KR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>
                <a:latin typeface="+mj-ea"/>
                <a:ea typeface="+mj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1600">
                <a:latin typeface="+mj-ea"/>
                <a:ea typeface="+mj-ea"/>
              </a:defRPr>
            </a:lvl3pPr>
            <a:lvl4pPr>
              <a:defRPr sz="1600">
                <a:latin typeface="+mj-ea"/>
                <a:ea typeface="+mj-ea"/>
              </a:defRPr>
            </a:lvl4pPr>
            <a:lvl5pPr>
              <a:defRPr sz="1600"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12" name="날짜 개체 틀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fld id="{86F1430D-6A2E-47A1-B4CF-250D721DFAFF}" type="datetime1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13" name="바닥글 개체 틀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ko-KR" altLang="en-US"/>
              <a:t>바닥글</a:t>
            </a:r>
          </a:p>
        </p:txBody>
      </p:sp>
      <p:sp>
        <p:nvSpPr>
          <p:cNvPr id="14" name="슬라이드 번호 개체 틀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altLang="ko-KR" smtClean="0"/>
              <a:pPr/>
              <a:t>‹#›</a:t>
            </a:fld>
            <a:endParaRPr lang="ko-KR" altLang="en-US"/>
          </a:p>
        </p:txBody>
      </p:sp>
      <p:sp>
        <p:nvSpPr>
          <p:cNvPr id="18" name="그림 개체 틀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그림 개체 틀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12" name="날짜 개체 틀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fld id="{E7D6D3DA-A7CE-4CBE-8B3E-78BD3B3F91DC}" type="datetime1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13" name="바닥글 개체 틀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ko-KR" altLang="en-US"/>
              <a:t>바닥글</a:t>
            </a:r>
          </a:p>
        </p:txBody>
      </p:sp>
      <p:sp>
        <p:nvSpPr>
          <p:cNvPr id="14" name="슬라이드 번호 개체 틀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altLang="ko-KR" smtClean="0"/>
              <a:pPr/>
              <a:t>‹#›</a:t>
            </a:fld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>
                <a:latin typeface="+mj-ea"/>
                <a:ea typeface="+mj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1600">
                <a:latin typeface="+mj-ea"/>
                <a:ea typeface="+mj-ea"/>
              </a:defRPr>
            </a:lvl3pPr>
            <a:lvl4pPr>
              <a:defRPr sz="1600">
                <a:latin typeface="+mj-ea"/>
                <a:ea typeface="+mj-ea"/>
              </a:defRPr>
            </a:lvl4pPr>
            <a:lvl5pPr>
              <a:defRPr sz="1600"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12" name="날짜 개체 틀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fld id="{D30C5F14-9B98-458B-AAD7-50F4FC475971}" type="datetime1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13" name="바닥글 개체 틀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ko-KR" altLang="en-US"/>
              <a:t>바닥글</a:t>
            </a:r>
          </a:p>
        </p:txBody>
      </p:sp>
      <p:sp>
        <p:nvSpPr>
          <p:cNvPr id="14" name="슬라이드 번호 개체 틀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altLang="ko-KR" smtClean="0"/>
              <a:pPr/>
              <a:t>‹#›</a:t>
            </a:fld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>
                <a:latin typeface="+mj-ea"/>
                <a:ea typeface="+mj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1600">
                <a:latin typeface="+mj-ea"/>
                <a:ea typeface="+mj-ea"/>
              </a:defRPr>
            </a:lvl3pPr>
            <a:lvl4pPr>
              <a:defRPr sz="1600">
                <a:latin typeface="+mj-ea"/>
                <a:ea typeface="+mj-ea"/>
              </a:defRPr>
            </a:lvl4pPr>
            <a:lvl5pPr>
              <a:defRPr sz="1600"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12" name="날짜 개체 틀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fld id="{EB5AD7CC-9D2E-42B3-960A-674FA791856F}" type="datetime1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13" name="바닥글 개체 틀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ko-KR" altLang="en-US"/>
              <a:t>바닥글</a:t>
            </a:r>
          </a:p>
        </p:txBody>
      </p:sp>
      <p:sp>
        <p:nvSpPr>
          <p:cNvPr id="14" name="슬라이드 번호 개체 틀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altLang="ko-KR" smtClean="0"/>
              <a:pPr/>
              <a:t>‹#›</a:t>
            </a:fld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그림 개체 틀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>
                <a:latin typeface="+mj-ea"/>
                <a:ea typeface="+mj-e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  <a:latin typeface="+mj-ea"/>
                <a:ea typeface="+mj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fld id="{38F3D871-C0D2-4B96-8F2E-B8B4786DCB67}" type="datetime1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ko-KR" altLang="en-US"/>
              <a:t>바닥글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altLang="ko-KR" smtClean="0"/>
              <a:pPr/>
              <a:t>‹#›</a:t>
            </a:fld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512069-D46F-4EBD-A2A6-4707003326F1}" type="datetime1">
              <a:rPr lang="ko-KR" altLang="en-US" noProof="0" smtClean="0"/>
              <a:t>2022-09-26</a:t>
            </a:fld>
            <a:endParaRPr lang="ko-KR" altLang="en-US" noProof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바닥글</a:t>
            </a: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altLang="ko-KR" noProof="0" smtClean="0"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élogramme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6394450" y="0"/>
            <a:ext cx="15392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6B78827D-9FD8-4A77-9077-EA9B982D3090}" type="datetime1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ko-KR" altLang="en-US"/>
              <a:t>바닥글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altLang="ko-KR" smtClean="0"/>
              <a:pPr/>
              <a:t>‹#›</a:t>
            </a:fld>
            <a:endParaRPr lang="ko-KR" altLang="en-US"/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86028FDE-6655-4B55-B3B4-5B366034E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6311900" y="0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84CE2819-0B71-4EC0-8DDC-623CDD29C455}" type="datetime1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ko-KR" altLang="en-US"/>
              <a:t>바닥글</a:t>
            </a:r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altLang="ko-KR" smtClean="0"/>
              <a:pPr/>
              <a:t>‹#›</a:t>
            </a:fld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9328DC-4C75-41E9-9AB2-15442ECF0CAA}" type="datetime1">
              <a:rPr lang="ko-KR" altLang="en-US" noProof="0" smtClean="0"/>
              <a:t>2022-09-26</a:t>
            </a:fld>
            <a:endParaRPr lang="ko-KR" altLang="en-US" noProof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바닥글</a:t>
            </a: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altLang="ko-KR" noProof="0" smtClean="0"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élogramme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fld id="{057D83A6-655A-414B-8D1D-3FD9A0CB3650}" type="datetime1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ko-KR" altLang="en-US"/>
              <a:t>바닥글</a:t>
            </a:r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altLang="ko-KR" smtClean="0"/>
              <a:pPr/>
              <a:t>‹#›</a:t>
            </a:fld>
            <a:endParaRPr lang="ko-KR" altLang="en-US"/>
          </a:p>
        </p:txBody>
      </p:sp>
      <p:sp>
        <p:nvSpPr>
          <p:cNvPr id="12" name="그림 개체 틀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ko-KR" altLang="en-US" sz="1400" noProof="0">
              <a:latin typeface="+mj-ea"/>
              <a:ea typeface="+mj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fld id="{9B3A2FEA-220C-4CD1-87E5-A7AE65E824A2}" type="datetime1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ko-KR" altLang="en-US"/>
              <a:t>바닥글</a:t>
            </a:r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altLang="ko-KR" smtClean="0"/>
              <a:pPr/>
              <a:t>‹#›</a:t>
            </a:fld>
            <a:endParaRPr lang="ko-KR" altLang="en-US"/>
          </a:p>
        </p:txBody>
      </p:sp>
      <p:sp>
        <p:nvSpPr>
          <p:cNvPr id="12" name="그림 개체 틀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ko-KR" altLang="en-US" sz="1400" noProof="0">
              <a:latin typeface="+mj-ea"/>
              <a:ea typeface="+mj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EB4518-7248-47F8-88F9-0E308EAF1E65}" type="datetime1">
              <a:rPr lang="ko-KR" altLang="en-US" noProof="0" smtClean="0"/>
              <a:t>2022-09-26</a:t>
            </a:fld>
            <a:endParaRPr lang="ko-KR" altLang="en-US" noProof="0"/>
          </a:p>
        </p:txBody>
      </p:sp>
      <p:sp>
        <p:nvSpPr>
          <p:cNvPr id="9" name="바닥글 개체 틀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바닥글</a:t>
            </a:r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altLang="ko-KR" noProof="0" smtClean="0"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A6129D-217D-4AFD-BE92-93F9F5B0FF30}" type="datetime1">
              <a:rPr lang="ko-KR" altLang="en-US" noProof="0" smtClean="0"/>
              <a:t>2022-09-26</a:t>
            </a:fld>
            <a:endParaRPr lang="ko-KR" altLang="en-US" noProof="0"/>
          </a:p>
        </p:txBody>
      </p:sp>
      <p:sp>
        <p:nvSpPr>
          <p:cNvPr id="11" name="바닥글 개체 틀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바닥글</a:t>
            </a:r>
          </a:p>
        </p:txBody>
      </p: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altLang="ko-KR" noProof="0" smtClean="0"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EEEAF1-8D4E-46FD-8139-7E50516CB16B}" type="datetime1">
              <a:rPr lang="ko-KR" altLang="en-US" noProof="0" smtClean="0"/>
              <a:t>2022-09-26</a:t>
            </a:fld>
            <a:endParaRPr lang="ko-KR" altLang="en-US" noProof="0"/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바닥글</a:t>
            </a: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altLang="ko-KR" noProof="0" smtClean="0"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élogramme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fld id="{57527210-42D9-4271-A5FE-EC829453C32F}" type="datetime1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ko-KR" altLang="en-US"/>
              <a:t>바닥글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élogramme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fld id="{11908CED-F097-41EE-ACC6-6AAB350221DA}" type="datetime1">
              <a:rPr lang="ko-KR" altLang="en-US" smtClean="0">
                <a:latin typeface="+mj-ea"/>
                <a:ea typeface="+mj-ea"/>
              </a:rPr>
              <a:t>2022-09-26</a:t>
            </a:fld>
            <a:endParaRPr lang="ko-KR" altLang="en-US">
              <a:latin typeface="+mj-ea"/>
              <a:ea typeface="+mj-ea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ko-KR" altLang="en-US"/>
              <a:t>바닥글</a:t>
            </a:r>
            <a:endParaRPr lang="ko-KR" altLang="en-US">
              <a:latin typeface="+mj-ea"/>
              <a:ea typeface="+mj-ea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altLang="ko-KR" smtClean="0"/>
              <a:pPr/>
              <a:t>‹#›</a:t>
            </a:fld>
            <a:endParaRPr lang="ko-KR" altLang="en-US">
              <a:latin typeface="+mj-ea"/>
              <a:ea typeface="+mj-ea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j-ea"/>
          <a:ea typeface="+mj-ea"/>
          <a:cs typeface="+mj-cs"/>
        </a:defRPr>
      </a:lvl1pPr>
    </p:titleStyle>
    <p:bodyStyle>
      <a:lvl1pPr marL="266700" indent="-266700" algn="l" defTabSz="914400" rtl="0" eaLnBrk="1" latinLnBrk="1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j-ea"/>
          <a:ea typeface="+mj-ea"/>
          <a:cs typeface="+mn-cs"/>
        </a:defRPr>
      </a:lvl1pPr>
      <a:lvl2pPr marL="384048" indent="-182880" algn="l" defTabSz="914400" rtl="0" eaLnBrk="1" latinLnBrk="1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j-ea"/>
          <a:ea typeface="+mj-ea"/>
          <a:cs typeface="+mn-cs"/>
        </a:defRPr>
      </a:lvl2pPr>
      <a:lvl3pPr marL="566928" indent="-182880" algn="l" defTabSz="914400" rtl="0" eaLnBrk="1" latinLnBrk="1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j-ea"/>
          <a:ea typeface="+mj-ea"/>
          <a:cs typeface="+mn-cs"/>
        </a:defRPr>
      </a:lvl3pPr>
      <a:lvl4pPr marL="749808" indent="-182880" algn="l" defTabSz="914400" rtl="0" eaLnBrk="1" latinLnBrk="1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j-ea"/>
          <a:ea typeface="+mj-ea"/>
          <a:cs typeface="+mn-cs"/>
        </a:defRPr>
      </a:lvl4pPr>
      <a:lvl5pPr marL="932688" indent="-182880" algn="l" defTabSz="914400" rtl="0" eaLnBrk="1" latinLnBrk="1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j-ea"/>
          <a:ea typeface="+mj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9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 descr="이야기하고 있는 사람 그룹">
            <a:extLst>
              <a:ext uri="{FF2B5EF4-FFF2-40B4-BE49-F238E27FC236}">
                <a16:creationId xmlns:a16="http://schemas.microsoft.com/office/drawing/2014/main" id="{C7D5F6B1-1228-4C2A-AE2C-950C34054CE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311900" cy="6858000"/>
          </a:xfr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A017FF9C-6A7E-4A79-81BB-438E8EA967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사업계획서 양식</a:t>
            </a:r>
            <a:endParaRPr lang="en-US" altLang="ko-KR" dirty="0"/>
          </a:p>
        </p:txBody>
      </p:sp>
      <p:sp>
        <p:nvSpPr>
          <p:cNvPr id="4" name="부제목 3">
            <a:extLst>
              <a:ext uri="{FF2B5EF4-FFF2-40B4-BE49-F238E27FC236}">
                <a16:creationId xmlns:a16="http://schemas.microsoft.com/office/drawing/2014/main" id="{FFFB5E3C-FE17-44EA-B59B-183125D08F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US" altLang="ko-KR" dirty="0"/>
              <a:t>2019 All Hands</a:t>
            </a:r>
          </a:p>
          <a:p>
            <a:pPr rtl="0"/>
            <a:r>
              <a:rPr lang="en-US" altLang="ko-KR" dirty="0"/>
              <a:t>&lt;</a:t>
            </a:r>
            <a:r>
              <a:rPr lang="ko-KR" altLang="en-US" dirty="0"/>
              <a:t>날짜</a:t>
            </a:r>
            <a:r>
              <a:rPr lang="en-US" altLang="ko-KR" dirty="0"/>
              <a:t>&gt;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2296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>
            <a:extLst>
              <a:ext uri="{FF2B5EF4-FFF2-40B4-BE49-F238E27FC236}">
                <a16:creationId xmlns:a16="http://schemas.microsoft.com/office/drawing/2014/main" id="{4613E22E-01DB-414D-9831-64C0E2A8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pPr rtl="0"/>
            <a:r>
              <a:rPr lang="en-US" altLang="ko-KR" dirty="0"/>
              <a:t>2019</a:t>
            </a:r>
            <a:r>
              <a:rPr lang="ko-KR" altLang="en-US" dirty="0"/>
              <a:t>년 결과</a:t>
            </a:r>
          </a:p>
        </p:txBody>
      </p:sp>
      <p:graphicFrame>
        <p:nvGraphicFramePr>
          <p:cNvPr id="18" name="내용 개체 틀 7" descr="아이콘과 텍스트가 있는 안건 슬라이드입니다.">
            <a:extLst>
              <a:ext uri="{FF2B5EF4-FFF2-40B4-BE49-F238E27FC236}">
                <a16:creationId xmlns:a16="http://schemas.microsoft.com/office/drawing/2014/main" id="{8DB202CD-67CB-4F55-926C-FEA75DA63B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696115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6056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B5BA7203-E18A-4594-9991-EFE3B8E4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ko-KR" dirty="0"/>
              <a:t>20XX </a:t>
            </a:r>
            <a:r>
              <a:rPr lang="ko-KR" altLang="en-US" dirty="0"/>
              <a:t>성과</a:t>
            </a:r>
          </a:p>
        </p:txBody>
      </p:sp>
      <p:graphicFrame>
        <p:nvGraphicFramePr>
          <p:cNvPr id="8" name="내용 개체 틀 5" descr="막대형 차트">
            <a:extLst>
              <a:ext uri="{FF2B5EF4-FFF2-40B4-BE49-F238E27FC236}">
                <a16:creationId xmlns:a16="http://schemas.microsoft.com/office/drawing/2014/main" id="{6EC5BF26-2477-4F05-8212-95DB512392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728372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4200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67CC78E1-629B-4981-BA25-E8F061C40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dirty="0"/>
              <a:t>설문 조사 결과</a:t>
            </a:r>
          </a:p>
        </p:txBody>
      </p:sp>
      <p:graphicFrame>
        <p:nvGraphicFramePr>
          <p:cNvPr id="5" name="내용 개체 틀 5" descr="원형 차트">
            <a:extLst>
              <a:ext uri="{FF2B5EF4-FFF2-40B4-BE49-F238E27FC236}">
                <a16:creationId xmlns:a16="http://schemas.microsoft.com/office/drawing/2014/main" id="{D1EEA484-096F-43B3-B586-99B376D757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389380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468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>
            <a:extLst>
              <a:ext uri="{FF2B5EF4-FFF2-40B4-BE49-F238E27FC236}">
                <a16:creationId xmlns:a16="http://schemas.microsoft.com/office/drawing/2014/main" id="{72CC3EF0-F13E-468D-8198-2FFABAAB8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뒤로 반영</a:t>
            </a:r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E22A3650-CE74-4B2A-A714-A99CA18988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하이라이트</a:t>
            </a:r>
          </a:p>
        </p:txBody>
      </p:sp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EC401CC4-711A-4213-A098-6A62651D89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ko-KR" sz="1800" dirty="0" err="1"/>
              <a:t>Nulla</a:t>
            </a:r>
            <a:r>
              <a:rPr lang="en-US" altLang="ko-KR" sz="1800" dirty="0"/>
              <a:t> a </a:t>
            </a:r>
            <a:r>
              <a:rPr lang="en-US" altLang="ko-KR" sz="1800" dirty="0" err="1"/>
              <a:t>erat</a:t>
            </a:r>
            <a:r>
              <a:rPr lang="en-US" altLang="ko-KR" sz="1800" dirty="0"/>
              <a:t> </a:t>
            </a:r>
            <a:r>
              <a:rPr lang="en-US" altLang="ko-KR" sz="1800" dirty="0" err="1"/>
              <a:t>eget</a:t>
            </a:r>
            <a:r>
              <a:rPr lang="en-US" altLang="ko-KR" sz="1800" dirty="0"/>
              <a:t> </a:t>
            </a:r>
            <a:r>
              <a:rPr lang="en-US" altLang="ko-KR" sz="1800" dirty="0" err="1"/>
              <a:t>nunc</a:t>
            </a:r>
            <a:r>
              <a:rPr lang="en-US" altLang="ko-KR" sz="1800" dirty="0"/>
              <a:t> </a:t>
            </a:r>
            <a:r>
              <a:rPr lang="en-US" altLang="ko-KR" sz="1800" dirty="0" err="1"/>
              <a:t>hendrerit</a:t>
            </a:r>
            <a:r>
              <a:rPr lang="en-US" altLang="ko-KR" sz="1800" dirty="0"/>
              <a:t> </a:t>
            </a:r>
            <a:r>
              <a:rPr lang="en-US" altLang="ko-KR" sz="1800" dirty="0" err="1"/>
              <a:t>ultrices</a:t>
            </a:r>
            <a:r>
              <a:rPr lang="en-US" altLang="ko-KR" sz="1800" dirty="0"/>
              <a:t> </a:t>
            </a:r>
            <a:r>
              <a:rPr lang="en-US" altLang="ko-KR" sz="1800" dirty="0" err="1"/>
              <a:t>eu</a:t>
            </a:r>
            <a:r>
              <a:rPr lang="en-US" altLang="ko-KR" sz="1800" dirty="0"/>
              <a:t> </a:t>
            </a:r>
            <a:r>
              <a:rPr lang="en-US" altLang="ko-KR" sz="1800" dirty="0" err="1"/>
              <a:t>nec</a:t>
            </a:r>
            <a:r>
              <a:rPr lang="en-US" altLang="ko-KR" sz="1800" dirty="0"/>
              <a:t> </a:t>
            </a:r>
            <a:r>
              <a:rPr lang="en-US" altLang="ko-KR" sz="1800" dirty="0" err="1"/>
              <a:t>nulla</a:t>
            </a:r>
            <a:r>
              <a:rPr lang="en-US" altLang="ko-KR" sz="1800" dirty="0"/>
              <a:t>. Donec </a:t>
            </a:r>
            <a:r>
              <a:rPr lang="en-US" altLang="ko-KR" sz="1800" dirty="0" err="1"/>
              <a:t>viverra</a:t>
            </a:r>
            <a:r>
              <a:rPr lang="en-US" altLang="ko-KR" sz="1800" dirty="0"/>
              <a:t> </a:t>
            </a:r>
            <a:r>
              <a:rPr lang="en-US" altLang="ko-KR" sz="1800" dirty="0" err="1"/>
              <a:t>leo</a:t>
            </a:r>
            <a:r>
              <a:rPr lang="en-US" altLang="ko-KR" sz="1800" dirty="0"/>
              <a:t> </a:t>
            </a:r>
            <a:r>
              <a:rPr lang="en-US" altLang="ko-KR" sz="1800" dirty="0" err="1"/>
              <a:t>aliquet</a:t>
            </a:r>
            <a:r>
              <a:rPr lang="en-US" altLang="ko-KR" sz="1800" dirty="0"/>
              <a:t>, auctor </a:t>
            </a:r>
            <a:r>
              <a:rPr lang="en-US" altLang="ko-KR" sz="1800" dirty="0" err="1"/>
              <a:t>quam</a:t>
            </a:r>
            <a:r>
              <a:rPr lang="en-US" altLang="ko-KR" sz="1800" dirty="0"/>
              <a:t> id, convallis </a:t>
            </a:r>
            <a:r>
              <a:rPr lang="en-US" altLang="ko-KR" sz="1800" dirty="0" err="1"/>
              <a:t>orci</a:t>
            </a:r>
            <a:r>
              <a:rPr lang="en-US" altLang="ko-KR" sz="1800" dirty="0"/>
              <a:t>. </a:t>
            </a:r>
          </a:p>
          <a:p>
            <a:pPr rtl="0"/>
            <a:r>
              <a:rPr lang="en-US" altLang="ko-KR" sz="1800" dirty="0"/>
              <a:t>Sed in </a:t>
            </a:r>
            <a:r>
              <a:rPr lang="en-US" altLang="ko-KR" sz="1800" dirty="0" err="1"/>
              <a:t>molestie</a:t>
            </a:r>
            <a:r>
              <a:rPr lang="en-US" altLang="ko-KR" sz="1800" dirty="0"/>
              <a:t> est. Cras </a:t>
            </a:r>
            <a:r>
              <a:rPr lang="en-US" altLang="ko-KR" sz="1800" dirty="0" err="1"/>
              <a:t>ornare</a:t>
            </a:r>
            <a:r>
              <a:rPr lang="en-US" altLang="ko-KR" sz="1800" dirty="0"/>
              <a:t> </a:t>
            </a:r>
            <a:r>
              <a:rPr lang="en-US" altLang="ko-KR" sz="1800" dirty="0" err="1"/>
              <a:t>turpis</a:t>
            </a:r>
            <a:r>
              <a:rPr lang="en-US" altLang="ko-KR" sz="1800" dirty="0"/>
              <a:t> at ligula </a:t>
            </a:r>
            <a:r>
              <a:rPr lang="en-US" altLang="ko-KR" sz="1800" dirty="0" err="1"/>
              <a:t>posuere</a:t>
            </a:r>
            <a:r>
              <a:rPr lang="en-US" altLang="ko-KR" sz="1800" dirty="0"/>
              <a:t>, sit </a:t>
            </a:r>
            <a:r>
              <a:rPr lang="en-US" altLang="ko-KR" sz="1800" dirty="0" err="1"/>
              <a:t>amet</a:t>
            </a:r>
            <a:r>
              <a:rPr lang="en-US" altLang="ko-KR" sz="1800" dirty="0"/>
              <a:t> </a:t>
            </a:r>
            <a:r>
              <a:rPr lang="en-US" altLang="ko-KR" sz="1800" dirty="0" err="1"/>
              <a:t>accumsan</a:t>
            </a:r>
            <a:r>
              <a:rPr lang="en-US" altLang="ko-KR" sz="1800" dirty="0"/>
              <a:t> </a:t>
            </a:r>
            <a:r>
              <a:rPr lang="en-US" altLang="ko-KR" sz="1800" dirty="0" err="1"/>
              <a:t>neque</a:t>
            </a:r>
            <a:r>
              <a:rPr lang="en-US" altLang="ko-KR" sz="1800" dirty="0"/>
              <a:t> </a:t>
            </a:r>
            <a:r>
              <a:rPr lang="en-US" altLang="ko-KR" sz="1800" dirty="0" err="1"/>
              <a:t>lobortis</a:t>
            </a:r>
            <a:r>
              <a:rPr lang="en-US" altLang="ko-KR" sz="1800" dirty="0"/>
              <a:t>.</a:t>
            </a:r>
            <a:endParaRPr lang="ko-KR" altLang="en-US" sz="1800" dirty="0"/>
          </a:p>
          <a:p>
            <a:pPr rtl="0"/>
            <a:r>
              <a:rPr lang="en-US" altLang="ko-KR" sz="1800" dirty="0"/>
              <a:t>Maecenas </a:t>
            </a:r>
            <a:r>
              <a:rPr lang="en-US" altLang="ko-KR" sz="1800" dirty="0" err="1"/>
              <a:t>mattis</a:t>
            </a:r>
            <a:r>
              <a:rPr lang="en-US" altLang="ko-KR" sz="1800" dirty="0"/>
              <a:t> </a:t>
            </a:r>
            <a:r>
              <a:rPr lang="en-US" altLang="ko-KR" sz="1800" dirty="0" err="1"/>
              <a:t>risus</a:t>
            </a:r>
            <a:r>
              <a:rPr lang="en-US" altLang="ko-KR" sz="1800" dirty="0"/>
              <a:t> ligula, sed </a:t>
            </a:r>
            <a:r>
              <a:rPr lang="en-US" altLang="ko-KR" sz="1800" dirty="0" err="1"/>
              <a:t>ullamcorper</a:t>
            </a:r>
            <a:r>
              <a:rPr lang="en-US" altLang="ko-KR" sz="1800" dirty="0"/>
              <a:t> </a:t>
            </a:r>
            <a:r>
              <a:rPr lang="en-US" altLang="ko-KR" sz="1800" dirty="0" err="1"/>
              <a:t>nunc</a:t>
            </a:r>
            <a:r>
              <a:rPr lang="en-US" altLang="ko-KR" sz="1800" dirty="0"/>
              <a:t> </a:t>
            </a:r>
            <a:r>
              <a:rPr lang="en-US" altLang="ko-KR" sz="1800" dirty="0" err="1"/>
              <a:t>efficitur</a:t>
            </a:r>
            <a:r>
              <a:rPr lang="en-US" altLang="ko-KR" sz="1800" dirty="0"/>
              <a:t> sed. </a:t>
            </a:r>
            <a:endParaRPr lang="ko-KR" altLang="en-US" sz="1800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97F6AE95-B6EE-4C2B-8982-2E15916B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ko-KR" altLang="en-US"/>
              <a:t>로우라이트</a:t>
            </a:r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5F5CF3C2-A35B-4374-871A-C68ACFAD473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ko-KR" sz="1800" dirty="0" err="1"/>
              <a:t>Nulla</a:t>
            </a:r>
            <a:r>
              <a:rPr lang="en-US" altLang="ko-KR" sz="1800" dirty="0"/>
              <a:t> a </a:t>
            </a:r>
            <a:r>
              <a:rPr lang="en-US" altLang="ko-KR" sz="1800" dirty="0" err="1"/>
              <a:t>erat</a:t>
            </a:r>
            <a:r>
              <a:rPr lang="en-US" altLang="ko-KR" sz="1800" dirty="0"/>
              <a:t> </a:t>
            </a:r>
            <a:r>
              <a:rPr lang="en-US" altLang="ko-KR" sz="1800" dirty="0" err="1"/>
              <a:t>eget</a:t>
            </a:r>
            <a:r>
              <a:rPr lang="en-US" altLang="ko-KR" sz="1800" dirty="0"/>
              <a:t> </a:t>
            </a:r>
            <a:r>
              <a:rPr lang="en-US" altLang="ko-KR" sz="1800" dirty="0" err="1"/>
              <a:t>nunc</a:t>
            </a:r>
            <a:r>
              <a:rPr lang="en-US" altLang="ko-KR" sz="1800" dirty="0"/>
              <a:t> </a:t>
            </a:r>
            <a:r>
              <a:rPr lang="en-US" altLang="ko-KR" sz="1800" dirty="0" err="1"/>
              <a:t>hendrerit</a:t>
            </a:r>
            <a:r>
              <a:rPr lang="en-US" altLang="ko-KR" sz="1800" dirty="0"/>
              <a:t> </a:t>
            </a:r>
            <a:r>
              <a:rPr lang="en-US" altLang="ko-KR" sz="1800" dirty="0" err="1"/>
              <a:t>ultrices</a:t>
            </a:r>
            <a:r>
              <a:rPr lang="en-US" altLang="ko-KR" sz="1800" dirty="0"/>
              <a:t> </a:t>
            </a:r>
            <a:r>
              <a:rPr lang="en-US" altLang="ko-KR" sz="1800" dirty="0" err="1"/>
              <a:t>eu</a:t>
            </a:r>
            <a:r>
              <a:rPr lang="en-US" altLang="ko-KR" sz="1800" dirty="0"/>
              <a:t> </a:t>
            </a:r>
            <a:r>
              <a:rPr lang="en-US" altLang="ko-KR" sz="1800" dirty="0" err="1"/>
              <a:t>nec</a:t>
            </a:r>
            <a:r>
              <a:rPr lang="en-US" altLang="ko-KR" sz="1800" dirty="0"/>
              <a:t> </a:t>
            </a:r>
            <a:r>
              <a:rPr lang="en-US" altLang="ko-KR" sz="1800" dirty="0" err="1"/>
              <a:t>nulla</a:t>
            </a:r>
            <a:r>
              <a:rPr lang="en-US" altLang="ko-KR" sz="1800" dirty="0"/>
              <a:t>. Donec </a:t>
            </a:r>
            <a:r>
              <a:rPr lang="en-US" altLang="ko-KR" sz="1800" dirty="0" err="1"/>
              <a:t>viverra</a:t>
            </a:r>
            <a:r>
              <a:rPr lang="en-US" altLang="ko-KR" sz="1800" dirty="0"/>
              <a:t> </a:t>
            </a:r>
            <a:r>
              <a:rPr lang="en-US" altLang="ko-KR" sz="1800" dirty="0" err="1"/>
              <a:t>leo</a:t>
            </a:r>
            <a:r>
              <a:rPr lang="en-US" altLang="ko-KR" sz="1800" dirty="0"/>
              <a:t> </a:t>
            </a:r>
            <a:r>
              <a:rPr lang="en-US" altLang="ko-KR" sz="1800" dirty="0" err="1"/>
              <a:t>aliquet</a:t>
            </a:r>
            <a:r>
              <a:rPr lang="en-US" altLang="ko-KR" sz="1800" dirty="0"/>
              <a:t>, auctor </a:t>
            </a:r>
            <a:r>
              <a:rPr lang="en-US" altLang="ko-KR" sz="1800" dirty="0" err="1"/>
              <a:t>quam</a:t>
            </a:r>
            <a:r>
              <a:rPr lang="en-US" altLang="ko-KR" sz="1800" dirty="0"/>
              <a:t> id, convallis </a:t>
            </a:r>
            <a:r>
              <a:rPr lang="en-US" altLang="ko-KR" sz="1800" dirty="0" err="1"/>
              <a:t>orci</a:t>
            </a:r>
            <a:r>
              <a:rPr lang="en-US" altLang="ko-KR" sz="1800" dirty="0"/>
              <a:t>. </a:t>
            </a:r>
          </a:p>
          <a:p>
            <a:pPr rtl="0"/>
            <a:r>
              <a:rPr lang="en-US" altLang="ko-KR" sz="1800" dirty="0"/>
              <a:t>Sed in </a:t>
            </a:r>
            <a:r>
              <a:rPr lang="en-US" altLang="ko-KR" sz="1800" dirty="0" err="1"/>
              <a:t>molestie</a:t>
            </a:r>
            <a:r>
              <a:rPr lang="en-US" altLang="ko-KR" sz="1800" dirty="0"/>
              <a:t> est. Cras </a:t>
            </a:r>
            <a:r>
              <a:rPr lang="en-US" altLang="ko-KR" sz="1800" dirty="0" err="1"/>
              <a:t>ornare</a:t>
            </a:r>
            <a:r>
              <a:rPr lang="en-US" altLang="ko-KR" sz="1800" dirty="0"/>
              <a:t> </a:t>
            </a:r>
            <a:r>
              <a:rPr lang="en-US" altLang="ko-KR" sz="1800" dirty="0" err="1"/>
              <a:t>turpis</a:t>
            </a:r>
            <a:r>
              <a:rPr lang="en-US" altLang="ko-KR" sz="1800" dirty="0"/>
              <a:t> at ligula </a:t>
            </a:r>
            <a:r>
              <a:rPr lang="en-US" altLang="ko-KR" sz="1800" dirty="0" err="1"/>
              <a:t>posuere</a:t>
            </a:r>
            <a:r>
              <a:rPr lang="en-US" altLang="ko-KR" sz="1800" dirty="0"/>
              <a:t>, sit </a:t>
            </a:r>
            <a:r>
              <a:rPr lang="en-US" altLang="ko-KR" sz="1800" dirty="0" err="1"/>
              <a:t>amet</a:t>
            </a:r>
            <a:r>
              <a:rPr lang="en-US" altLang="ko-KR" sz="1800" dirty="0"/>
              <a:t> </a:t>
            </a:r>
            <a:r>
              <a:rPr lang="en-US" altLang="ko-KR" sz="1800" dirty="0" err="1"/>
              <a:t>accumsan</a:t>
            </a:r>
            <a:r>
              <a:rPr lang="en-US" altLang="ko-KR" sz="1800" dirty="0"/>
              <a:t> </a:t>
            </a:r>
            <a:r>
              <a:rPr lang="en-US" altLang="ko-KR" sz="1800" dirty="0" err="1"/>
              <a:t>neque</a:t>
            </a:r>
            <a:r>
              <a:rPr lang="en-US" altLang="ko-KR" sz="1800" dirty="0"/>
              <a:t> </a:t>
            </a:r>
            <a:r>
              <a:rPr lang="en-US" altLang="ko-KR" sz="1800" dirty="0" err="1"/>
              <a:t>lobortis</a:t>
            </a:r>
            <a:r>
              <a:rPr lang="en-US" altLang="ko-KR" sz="1800" dirty="0"/>
              <a:t>.</a:t>
            </a:r>
            <a:endParaRPr lang="ko-KR" altLang="en-US" sz="1800" dirty="0"/>
          </a:p>
          <a:p>
            <a:pPr rtl="0"/>
            <a:r>
              <a:rPr lang="en-US" altLang="ko-KR" sz="1800" dirty="0"/>
              <a:t>Maecenas </a:t>
            </a:r>
            <a:r>
              <a:rPr lang="en-US" altLang="ko-KR" sz="1800" dirty="0" err="1"/>
              <a:t>mattis</a:t>
            </a:r>
            <a:r>
              <a:rPr lang="en-US" altLang="ko-KR" sz="1800" dirty="0"/>
              <a:t> </a:t>
            </a:r>
            <a:r>
              <a:rPr lang="en-US" altLang="ko-KR" sz="1800" dirty="0" err="1"/>
              <a:t>risus</a:t>
            </a:r>
            <a:r>
              <a:rPr lang="en-US" altLang="ko-KR" sz="1800" dirty="0"/>
              <a:t> ligula, sed </a:t>
            </a:r>
            <a:r>
              <a:rPr lang="en-US" altLang="ko-KR" sz="1800" dirty="0" err="1"/>
              <a:t>ullamcorper</a:t>
            </a:r>
            <a:r>
              <a:rPr lang="en-US" altLang="ko-KR" sz="1800" dirty="0"/>
              <a:t> </a:t>
            </a:r>
            <a:r>
              <a:rPr lang="en-US" altLang="ko-KR" sz="1800" dirty="0" err="1"/>
              <a:t>nunc</a:t>
            </a:r>
            <a:r>
              <a:rPr lang="en-US" altLang="ko-KR" sz="1800" dirty="0"/>
              <a:t> </a:t>
            </a:r>
            <a:r>
              <a:rPr lang="en-US" altLang="ko-KR" sz="1800" dirty="0" err="1"/>
              <a:t>efficitur</a:t>
            </a:r>
            <a:r>
              <a:rPr lang="en-US" altLang="ko-KR" sz="1800" dirty="0"/>
              <a:t> sed. 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51147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>
            <a:extLst>
              <a:ext uri="{FF2B5EF4-FFF2-40B4-BE49-F238E27FC236}">
                <a16:creationId xmlns:a16="http://schemas.microsoft.com/office/drawing/2014/main" id="{DE5E388D-0F85-4EDA-A59C-C4E14987C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주요 프로젝트 업데이트</a:t>
            </a:r>
          </a:p>
        </p:txBody>
      </p:sp>
      <p:graphicFrame>
        <p:nvGraphicFramePr>
          <p:cNvPr id="11" name="내용 개체 틀 10">
            <a:extLst>
              <a:ext uri="{FF2B5EF4-FFF2-40B4-BE49-F238E27FC236}">
                <a16:creationId xmlns:a16="http://schemas.microsoft.com/office/drawing/2014/main" id="{CD6565CB-45A4-465A-A747-D83A67D205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083515"/>
              </p:ext>
            </p:extLst>
          </p:nvPr>
        </p:nvGraphicFramePr>
        <p:xfrm>
          <a:off x="1216025" y="2108199"/>
          <a:ext cx="9939656" cy="3499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4914">
                  <a:extLst>
                    <a:ext uri="{9D8B030D-6E8A-4147-A177-3AD203B41FA5}">
                      <a16:colId xmlns:a16="http://schemas.microsoft.com/office/drawing/2014/main" val="2527041651"/>
                    </a:ext>
                  </a:extLst>
                </a:gridCol>
                <a:gridCol w="2484914">
                  <a:extLst>
                    <a:ext uri="{9D8B030D-6E8A-4147-A177-3AD203B41FA5}">
                      <a16:colId xmlns:a16="http://schemas.microsoft.com/office/drawing/2014/main" val="2564999608"/>
                    </a:ext>
                  </a:extLst>
                </a:gridCol>
                <a:gridCol w="2484914">
                  <a:extLst>
                    <a:ext uri="{9D8B030D-6E8A-4147-A177-3AD203B41FA5}">
                      <a16:colId xmlns:a16="http://schemas.microsoft.com/office/drawing/2014/main" val="1779352262"/>
                    </a:ext>
                  </a:extLst>
                </a:gridCol>
                <a:gridCol w="2484914">
                  <a:extLst>
                    <a:ext uri="{9D8B030D-6E8A-4147-A177-3AD203B41FA5}">
                      <a16:colId xmlns:a16="http://schemas.microsoft.com/office/drawing/2014/main" val="2529204405"/>
                    </a:ext>
                  </a:extLst>
                </a:gridCol>
              </a:tblGrid>
              <a:tr h="673101">
                <a:tc>
                  <a:txBody>
                    <a:bodyPr/>
                    <a:lstStyle/>
                    <a:p>
                      <a:pPr rtl="0"/>
                      <a:r>
                        <a:rPr lang="en-US" altLang="ko-KR" sz="2000" b="1" noProof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2000" b="1" noProof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분기</a:t>
                      </a:r>
                    </a:p>
                  </a:txBody>
                  <a:tcPr marL="108757" marR="108757" marT="54378" marB="5437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ko-KR" sz="2000" b="1" noProof="0"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2000" b="1" noProof="0">
                          <a:latin typeface="+mj-ea"/>
                          <a:ea typeface="+mj-ea"/>
                        </a:rPr>
                        <a:t>분기</a:t>
                      </a:r>
                    </a:p>
                  </a:txBody>
                  <a:tcPr marL="108757" marR="108757" marT="54378" marB="54378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ko-KR" sz="2000" b="1" noProof="0">
                          <a:latin typeface="+mj-ea"/>
                          <a:ea typeface="+mj-ea"/>
                        </a:rPr>
                        <a:t>3</a:t>
                      </a:r>
                      <a:r>
                        <a:rPr lang="ko-KR" altLang="en-US" sz="2000" b="1" noProof="0">
                          <a:latin typeface="+mj-ea"/>
                          <a:ea typeface="+mj-ea"/>
                        </a:rPr>
                        <a:t>분기</a:t>
                      </a:r>
                    </a:p>
                  </a:txBody>
                  <a:tcPr marL="108757" marR="108757" marT="54378" marB="54378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ko-KR" sz="2000" b="1" noProof="0">
                          <a:latin typeface="+mj-ea"/>
                          <a:ea typeface="+mj-ea"/>
                        </a:rPr>
                        <a:t>4</a:t>
                      </a:r>
                      <a:r>
                        <a:rPr lang="ko-KR" altLang="en-US" sz="2000" b="1" noProof="0">
                          <a:latin typeface="+mj-ea"/>
                          <a:ea typeface="+mj-ea"/>
                        </a:rPr>
                        <a:t>분기</a:t>
                      </a:r>
                    </a:p>
                  </a:txBody>
                  <a:tcPr marL="108757" marR="108757" marT="54378" marB="54378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982286"/>
                  </a:ext>
                </a:extLst>
              </a:tr>
              <a:tr h="9421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Calibri Light" panose="020F0302020204030204" pitchFamily="34" charset="0"/>
                        </a:rPr>
                        <a:t>Lorem ipsum et </a:t>
                      </a:r>
                      <a:r>
                        <a:rPr lang="en-US" altLang="ko-KR" sz="15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Calibri Light" panose="020F0302020204030204" pitchFamily="34" charset="0"/>
                        </a:rPr>
                        <a:t>tula</a:t>
                      </a:r>
                      <a:r>
                        <a:rPr lang="en-US" altLang="ko-KR" sz="15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Calibri Light" panose="020F0302020204030204" pitchFamily="34" charset="0"/>
                        </a:rPr>
                        <a:t> lorem ipsum et lorem ipsum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Calibri Light" panose="020F0302020204030204" pitchFamily="34" charset="0"/>
                        </a:rPr>
                        <a:t>Lorem ipsum et tula lorem ipsum et lorem ipsum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Calibri Light" panose="020F0302020204030204" pitchFamily="34" charset="0"/>
                        </a:rPr>
                        <a:t>Lorem ipsum et tula lorem ipsum et lorem ipsum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Calibri Light" panose="020F0302020204030204" pitchFamily="34" charset="0"/>
                        </a:rPr>
                        <a:t>Lorem ipsum et tula lorem ipsum et lorem ipsum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854204"/>
                  </a:ext>
                </a:extLst>
              </a:tr>
              <a:tr h="9421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Calibri Light" panose="020F0302020204030204" pitchFamily="34" charset="0"/>
                        </a:rPr>
                        <a:t>Lorem ipsum et </a:t>
                      </a:r>
                      <a:r>
                        <a:rPr lang="en-US" altLang="ko-KR" sz="15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Calibri Light" panose="020F0302020204030204" pitchFamily="34" charset="0"/>
                        </a:rPr>
                        <a:t>tula</a:t>
                      </a:r>
                      <a:r>
                        <a:rPr lang="en-US" altLang="ko-KR" sz="15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Calibri Light" panose="020F0302020204030204" pitchFamily="34" charset="0"/>
                        </a:rPr>
                        <a:t> lorem ipsum et lorem ipsum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Calibri Light" panose="020F0302020204030204" pitchFamily="34" charset="0"/>
                        </a:rPr>
                        <a:t>Lorem ipsum et tula lorem ipsum et lorem ipsum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Calibri Light" panose="020F0302020204030204" pitchFamily="34" charset="0"/>
                        </a:rPr>
                        <a:t>Lorem ipsum et tula lorem ipsum et lorem ipsum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Calibri Light" panose="020F0302020204030204" pitchFamily="34" charset="0"/>
                        </a:rPr>
                        <a:t>Lorem ipsum et tula lorem ipsum et lorem ipsum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341735"/>
                  </a:ext>
                </a:extLst>
              </a:tr>
              <a:tr h="9421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Calibri Light" panose="020F0302020204030204" pitchFamily="34" charset="0"/>
                        </a:rPr>
                        <a:t>Lorem ipsum et tula lorem ipsum et lorem ipsum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Calibri Light" panose="020F0302020204030204" pitchFamily="34" charset="0"/>
                        </a:rPr>
                        <a:t>Lorem ipsum et tula lorem ipsum et lorem ipsum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Calibri Light" panose="020F0302020204030204" pitchFamily="34" charset="0"/>
                        </a:rPr>
                        <a:t>Lorem ipsum et tula lorem ipsum et lorem ipsum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Calibri Light" panose="020F0302020204030204" pitchFamily="34" charset="0"/>
                        </a:rPr>
                        <a:t>Lorem ipsum et </a:t>
                      </a:r>
                      <a:r>
                        <a:rPr lang="en-US" altLang="ko-KR" sz="15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Calibri Light" panose="020F0302020204030204" pitchFamily="34" charset="0"/>
                        </a:rPr>
                        <a:t>tula</a:t>
                      </a:r>
                      <a:r>
                        <a:rPr lang="en-US" altLang="ko-KR" sz="15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Calibri Light" panose="020F0302020204030204" pitchFamily="34" charset="0"/>
                        </a:rPr>
                        <a:t> lorem ipsum et lorem ipsum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567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373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5690374C-1A59-4A71-8148-5C0E026A3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ko-KR" dirty="0"/>
              <a:t>2020</a:t>
            </a:r>
            <a:r>
              <a:rPr lang="ko-KR" altLang="en-US" dirty="0"/>
              <a:t>년 계획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21A8359F-00D6-408F-ACF5-D8A1A931C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포부</a:t>
            </a:r>
          </a:p>
          <a:p>
            <a:pPr rtl="0"/>
            <a:r>
              <a:rPr lang="ko-KR" altLang="en-US" dirty="0"/>
              <a:t>새로운 이니셔티브</a:t>
            </a:r>
          </a:p>
          <a:p>
            <a:pPr rtl="0"/>
            <a:r>
              <a:rPr lang="ko-KR" altLang="en-US" dirty="0"/>
              <a:t>주요 </a:t>
            </a:r>
            <a:r>
              <a:rPr lang="ko-KR" altLang="en-US" dirty="0" err="1"/>
              <a:t>메트릭</a:t>
            </a:r>
            <a:endParaRPr lang="ko-KR" altLang="en-US" dirty="0"/>
          </a:p>
        </p:txBody>
      </p:sp>
      <p:sp>
        <p:nvSpPr>
          <p:cNvPr id="8" name="자유형: 도형 8" descr="계획">
            <a:extLst>
              <a:ext uri="{FF2B5EF4-FFF2-40B4-BE49-F238E27FC236}">
                <a16:creationId xmlns:a16="http://schemas.microsoft.com/office/drawing/2014/main" id="{2DB38FFA-F8F9-4178-AD76-00851D638B92}"/>
              </a:ext>
            </a:extLst>
          </p:cNvPr>
          <p:cNvSpPr/>
          <p:nvPr/>
        </p:nvSpPr>
        <p:spPr>
          <a:xfrm>
            <a:off x="4757976" y="2553504"/>
            <a:ext cx="515064" cy="75721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51" h="5073">
                <a:moveTo>
                  <a:pt x="1718" y="668"/>
                </a:moveTo>
                <a:cubicBezTo>
                  <a:pt x="1813" y="668"/>
                  <a:pt x="1892" y="604"/>
                  <a:pt x="1892" y="509"/>
                </a:cubicBezTo>
                <a:cubicBezTo>
                  <a:pt x="1892" y="413"/>
                  <a:pt x="1813" y="350"/>
                  <a:pt x="1718" y="350"/>
                </a:cubicBezTo>
                <a:cubicBezTo>
                  <a:pt x="1638" y="350"/>
                  <a:pt x="1558" y="413"/>
                  <a:pt x="1558" y="509"/>
                </a:cubicBezTo>
                <a:cubicBezTo>
                  <a:pt x="1558" y="604"/>
                  <a:pt x="1638" y="668"/>
                  <a:pt x="1718" y="668"/>
                </a:cubicBezTo>
                <a:close/>
                <a:moveTo>
                  <a:pt x="2242" y="700"/>
                </a:moveTo>
                <a:cubicBezTo>
                  <a:pt x="2227" y="636"/>
                  <a:pt x="2227" y="573"/>
                  <a:pt x="2227" y="509"/>
                </a:cubicBezTo>
                <a:cubicBezTo>
                  <a:pt x="2227" y="222"/>
                  <a:pt x="2004" y="0"/>
                  <a:pt x="1733" y="0"/>
                </a:cubicBezTo>
                <a:cubicBezTo>
                  <a:pt x="1447" y="0"/>
                  <a:pt x="1209" y="222"/>
                  <a:pt x="1209" y="509"/>
                </a:cubicBezTo>
                <a:lnTo>
                  <a:pt x="1209" y="700"/>
                </a:lnTo>
                <a:lnTo>
                  <a:pt x="238" y="700"/>
                </a:lnTo>
                <a:cubicBezTo>
                  <a:pt x="111" y="700"/>
                  <a:pt x="0" y="811"/>
                  <a:pt x="0" y="938"/>
                </a:cubicBezTo>
                <a:lnTo>
                  <a:pt x="0" y="4835"/>
                </a:lnTo>
                <a:cubicBezTo>
                  <a:pt x="0" y="4962"/>
                  <a:pt x="111" y="5073"/>
                  <a:pt x="238" y="5073"/>
                </a:cubicBezTo>
                <a:lnTo>
                  <a:pt x="3212" y="5073"/>
                </a:lnTo>
                <a:cubicBezTo>
                  <a:pt x="3340" y="5073"/>
                  <a:pt x="3451" y="4962"/>
                  <a:pt x="3451" y="4835"/>
                </a:cubicBezTo>
                <a:lnTo>
                  <a:pt x="3451" y="938"/>
                </a:lnTo>
                <a:cubicBezTo>
                  <a:pt x="3451" y="795"/>
                  <a:pt x="3340" y="700"/>
                  <a:pt x="3212" y="700"/>
                </a:cubicBezTo>
                <a:close/>
                <a:moveTo>
                  <a:pt x="1367" y="509"/>
                </a:moveTo>
                <a:cubicBezTo>
                  <a:pt x="1367" y="318"/>
                  <a:pt x="1527" y="159"/>
                  <a:pt x="1733" y="159"/>
                </a:cubicBezTo>
                <a:cubicBezTo>
                  <a:pt x="1908" y="159"/>
                  <a:pt x="2067" y="318"/>
                  <a:pt x="2067" y="509"/>
                </a:cubicBezTo>
                <a:cubicBezTo>
                  <a:pt x="2067" y="716"/>
                  <a:pt x="2067" y="1082"/>
                  <a:pt x="2497" y="1193"/>
                </a:cubicBezTo>
                <a:cubicBezTo>
                  <a:pt x="2624" y="1225"/>
                  <a:pt x="2719" y="1336"/>
                  <a:pt x="2736" y="1479"/>
                </a:cubicBezTo>
                <a:lnTo>
                  <a:pt x="715" y="1479"/>
                </a:lnTo>
                <a:cubicBezTo>
                  <a:pt x="731" y="1352"/>
                  <a:pt x="811" y="1225"/>
                  <a:pt x="938" y="1193"/>
                </a:cubicBezTo>
                <a:cubicBezTo>
                  <a:pt x="1367" y="1082"/>
                  <a:pt x="1367" y="716"/>
                  <a:pt x="1367" y="509"/>
                </a:cubicBezTo>
                <a:close/>
                <a:moveTo>
                  <a:pt x="668" y="1638"/>
                </a:moveTo>
                <a:lnTo>
                  <a:pt x="2767" y="1638"/>
                </a:lnTo>
                <a:cubicBezTo>
                  <a:pt x="2846" y="1638"/>
                  <a:pt x="2894" y="1591"/>
                  <a:pt x="2894" y="1511"/>
                </a:cubicBezTo>
                <a:cubicBezTo>
                  <a:pt x="2894" y="1383"/>
                  <a:pt x="2846" y="1256"/>
                  <a:pt x="2767" y="1177"/>
                </a:cubicBezTo>
                <a:lnTo>
                  <a:pt x="2879" y="1177"/>
                </a:lnTo>
                <a:cubicBezTo>
                  <a:pt x="2910" y="1177"/>
                  <a:pt x="2926" y="1177"/>
                  <a:pt x="2942" y="1193"/>
                </a:cubicBezTo>
                <a:cubicBezTo>
                  <a:pt x="2958" y="1209"/>
                  <a:pt x="2974" y="1240"/>
                  <a:pt x="2974" y="1256"/>
                </a:cubicBezTo>
                <a:lnTo>
                  <a:pt x="2974" y="4517"/>
                </a:lnTo>
                <a:cubicBezTo>
                  <a:pt x="2974" y="4564"/>
                  <a:pt x="2926" y="4596"/>
                  <a:pt x="2879" y="4596"/>
                </a:cubicBezTo>
                <a:lnTo>
                  <a:pt x="556" y="4596"/>
                </a:lnTo>
                <a:cubicBezTo>
                  <a:pt x="509" y="4596"/>
                  <a:pt x="477" y="4564"/>
                  <a:pt x="477" y="4517"/>
                </a:cubicBezTo>
                <a:lnTo>
                  <a:pt x="477" y="1256"/>
                </a:lnTo>
                <a:cubicBezTo>
                  <a:pt x="477" y="1209"/>
                  <a:pt x="509" y="1177"/>
                  <a:pt x="556" y="1177"/>
                </a:cubicBezTo>
                <a:lnTo>
                  <a:pt x="683" y="1177"/>
                </a:lnTo>
                <a:cubicBezTo>
                  <a:pt x="604" y="1272"/>
                  <a:pt x="556" y="1383"/>
                  <a:pt x="556" y="1511"/>
                </a:cubicBezTo>
                <a:cubicBezTo>
                  <a:pt x="556" y="1574"/>
                  <a:pt x="604" y="1638"/>
                  <a:pt x="668" y="1638"/>
                </a:cubicBezTo>
                <a:close/>
                <a:moveTo>
                  <a:pt x="3292" y="938"/>
                </a:moveTo>
                <a:lnTo>
                  <a:pt x="3292" y="4835"/>
                </a:lnTo>
                <a:cubicBezTo>
                  <a:pt x="3292" y="4883"/>
                  <a:pt x="3244" y="4915"/>
                  <a:pt x="3212" y="4915"/>
                </a:cubicBezTo>
                <a:lnTo>
                  <a:pt x="238" y="4915"/>
                </a:lnTo>
                <a:cubicBezTo>
                  <a:pt x="191" y="4915"/>
                  <a:pt x="159" y="4883"/>
                  <a:pt x="159" y="4835"/>
                </a:cubicBezTo>
                <a:lnTo>
                  <a:pt x="159" y="938"/>
                </a:lnTo>
                <a:cubicBezTo>
                  <a:pt x="159" y="891"/>
                  <a:pt x="191" y="859"/>
                  <a:pt x="238" y="859"/>
                </a:cubicBezTo>
                <a:lnTo>
                  <a:pt x="1161" y="859"/>
                </a:lnTo>
                <a:cubicBezTo>
                  <a:pt x="1129" y="922"/>
                  <a:pt x="1065" y="986"/>
                  <a:pt x="986" y="1018"/>
                </a:cubicBezTo>
                <a:lnTo>
                  <a:pt x="970" y="1018"/>
                </a:lnTo>
                <a:lnTo>
                  <a:pt x="556" y="1018"/>
                </a:lnTo>
                <a:cubicBezTo>
                  <a:pt x="429" y="1018"/>
                  <a:pt x="318" y="1129"/>
                  <a:pt x="318" y="1256"/>
                </a:cubicBezTo>
                <a:lnTo>
                  <a:pt x="318" y="4517"/>
                </a:lnTo>
                <a:cubicBezTo>
                  <a:pt x="318" y="4644"/>
                  <a:pt x="429" y="4755"/>
                  <a:pt x="556" y="4755"/>
                </a:cubicBezTo>
                <a:lnTo>
                  <a:pt x="2879" y="4755"/>
                </a:lnTo>
                <a:cubicBezTo>
                  <a:pt x="3022" y="4755"/>
                  <a:pt x="3133" y="4644"/>
                  <a:pt x="3133" y="4517"/>
                </a:cubicBezTo>
                <a:lnTo>
                  <a:pt x="3133" y="1256"/>
                </a:lnTo>
                <a:cubicBezTo>
                  <a:pt x="3133" y="1193"/>
                  <a:pt x="3101" y="1129"/>
                  <a:pt x="3054" y="1082"/>
                </a:cubicBezTo>
                <a:cubicBezTo>
                  <a:pt x="3006" y="1034"/>
                  <a:pt x="2958" y="1018"/>
                  <a:pt x="2879" y="1018"/>
                </a:cubicBezTo>
                <a:lnTo>
                  <a:pt x="2465" y="1018"/>
                </a:lnTo>
                <a:cubicBezTo>
                  <a:pt x="2370" y="986"/>
                  <a:pt x="2306" y="922"/>
                  <a:pt x="2274" y="859"/>
                </a:cubicBezTo>
                <a:lnTo>
                  <a:pt x="3212" y="859"/>
                </a:lnTo>
                <a:cubicBezTo>
                  <a:pt x="3244" y="859"/>
                  <a:pt x="3292" y="891"/>
                  <a:pt x="3292" y="938"/>
                </a:cubicBezTo>
                <a:close/>
                <a:moveTo>
                  <a:pt x="1400" y="3737"/>
                </a:moveTo>
                <a:cubicBezTo>
                  <a:pt x="1415" y="3754"/>
                  <a:pt x="1431" y="3769"/>
                  <a:pt x="1447" y="3769"/>
                </a:cubicBezTo>
                <a:cubicBezTo>
                  <a:pt x="1463" y="3769"/>
                  <a:pt x="1495" y="3754"/>
                  <a:pt x="1510" y="3737"/>
                </a:cubicBezTo>
                <a:lnTo>
                  <a:pt x="2560" y="2688"/>
                </a:lnTo>
                <a:cubicBezTo>
                  <a:pt x="2592" y="2656"/>
                  <a:pt x="2592" y="2592"/>
                  <a:pt x="2560" y="2561"/>
                </a:cubicBezTo>
                <a:cubicBezTo>
                  <a:pt x="2545" y="2545"/>
                  <a:pt x="2481" y="2545"/>
                  <a:pt x="2449" y="2561"/>
                </a:cubicBezTo>
                <a:lnTo>
                  <a:pt x="1447" y="3579"/>
                </a:lnTo>
                <a:lnTo>
                  <a:pt x="1018" y="3133"/>
                </a:lnTo>
                <a:cubicBezTo>
                  <a:pt x="986" y="3101"/>
                  <a:pt x="938" y="3101"/>
                  <a:pt x="906" y="3133"/>
                </a:cubicBezTo>
                <a:cubicBezTo>
                  <a:pt x="874" y="3165"/>
                  <a:pt x="874" y="3228"/>
                  <a:pt x="906" y="324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none" lIns="90000" tIns="45000" rIns="90000" bIns="45000" rtlCol="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ko-KR" altLang="en-US" sz="1800" b="0" i="0" u="none" strike="noStrike" kern="1200">
              <a:ln>
                <a:noFill/>
              </a:ln>
              <a:latin typeface="+mj-ea"/>
              <a:ea typeface="+mj-ea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60388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5690374C-1A59-4A71-8148-5C0E026A3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pPr rtl="0"/>
            <a:r>
              <a:rPr lang="en-US" altLang="ko-KR" dirty="0"/>
              <a:t>2020</a:t>
            </a:r>
            <a:r>
              <a:rPr lang="ko-KR" altLang="en-US" dirty="0"/>
              <a:t>년 계획</a:t>
            </a:r>
          </a:p>
        </p:txBody>
      </p:sp>
      <p:graphicFrame>
        <p:nvGraphicFramePr>
          <p:cNvPr id="9" name="내용 개체 틀 6" descr="액션 플랜 및 해당 아이콘">
            <a:extLst>
              <a:ext uri="{FF2B5EF4-FFF2-40B4-BE49-F238E27FC236}">
                <a16:creationId xmlns:a16="http://schemas.microsoft.com/office/drawing/2014/main" id="{B0AB7E84-2C4E-4170-8A50-4B76D09657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999514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7157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직사각형 37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>
              <a:latin typeface="+mj-ea"/>
              <a:ea typeface="+mj-ea"/>
            </a:endParaRPr>
          </a:p>
        </p:txBody>
      </p:sp>
      <p:sp>
        <p:nvSpPr>
          <p:cNvPr id="9" name="제목 8">
            <a:extLst>
              <a:ext uri="{FF2B5EF4-FFF2-40B4-BE49-F238E27FC236}">
                <a16:creationId xmlns:a16="http://schemas.microsoft.com/office/drawing/2014/main" id="{A2408148-307A-49CD-B792-9631633A9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516836"/>
            <a:ext cx="3100136" cy="1960234"/>
          </a:xfrm>
        </p:spPr>
        <p:txBody>
          <a:bodyPr vert="horz" lIns="91440" tIns="45720" rIns="91440" bIns="45720" rtlCol="0">
            <a:normAutofit/>
          </a:bodyPr>
          <a:lstStyle/>
          <a:p>
            <a:pPr rtl="0"/>
            <a:r>
              <a:rPr lang="ko-KR" altLang="en-US" sz="4000" dirty="0">
                <a:solidFill>
                  <a:srgbClr val="314052"/>
                </a:solidFill>
              </a:rPr>
              <a:t>포부</a:t>
            </a:r>
          </a:p>
        </p:txBody>
      </p:sp>
      <p:cxnSp>
        <p:nvCxnSpPr>
          <p:cNvPr id="40" name="직선 연결선(S) 39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834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7D16F5AB-A34F-4AEC-99FE-B5892AD21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790855"/>
            <a:ext cx="3084844" cy="331176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rtl="0">
              <a:buNone/>
            </a:pPr>
            <a:r>
              <a:rPr lang="ko-KR" altLang="en-US" sz="1600" cap="all" spc="200" dirty="0"/>
              <a:t>다가오는 해에 대한 귀하의 큰 아이디어는 무엇인가요</a:t>
            </a:r>
            <a:r>
              <a:rPr lang="en-US" altLang="ko-KR" sz="1600" cap="all" spc="200" dirty="0"/>
              <a:t>?</a:t>
            </a:r>
            <a:endParaRPr lang="ko-KR" altLang="en-US" sz="1600" cap="all" spc="200" dirty="0"/>
          </a:p>
        </p:txBody>
      </p:sp>
      <p:pic>
        <p:nvPicPr>
          <p:cNvPr id="13" name="그림 개체 틀 12" descr="공중에 높이 날아오르는 대형 비행기&#10;&#10;">
            <a:extLst>
              <a:ext uri="{FF2B5EF4-FFF2-40B4-BE49-F238E27FC236}">
                <a16:creationId xmlns:a16="http://schemas.microsoft.com/office/drawing/2014/main" id="{D7465B01-98C0-49B4-89B4-A4F1341745B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4080728" y="10"/>
            <a:ext cx="811127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05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직선 연결선(S) 14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직사각형 16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>
              <a:latin typeface="+mj-ea"/>
              <a:ea typeface="+mj-ea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2FEFADC-1ECC-45BD-B9E8-3CFEF6CE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새로운 </a:t>
            </a:r>
            <a: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2020</a:t>
            </a:r>
            <a:r>
              <a: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년 이니셔티브</a:t>
            </a:r>
          </a:p>
        </p:txBody>
      </p:sp>
      <p:pic>
        <p:nvPicPr>
          <p:cNvPr id="8" name="그림 개체 틀 7" descr="사람들은 무언가에 대해 토론하고 있습니다.">
            <a:extLst>
              <a:ext uri="{FF2B5EF4-FFF2-40B4-BE49-F238E27FC236}">
                <a16:creationId xmlns:a16="http://schemas.microsoft.com/office/drawing/2014/main" id="{7830119B-592B-41DB-B601-F7EB61B4E1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618" r="12950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19" name="직선 연결선(S) 18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0F28FD-683A-4188-810D-0EBFAB286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 vert="horz" lIns="0" tIns="45720" rIns="0" bIns="45720" rtlCol="0">
            <a:normAutofit/>
          </a:bodyPr>
          <a:lstStyle/>
          <a:p>
            <a:pPr marL="0" indent="0" rtl="0">
              <a:buFont typeface="Calibri" panose="020F0502020204030204" pitchFamily="34" charset="0"/>
              <a:buNone/>
            </a:pPr>
            <a:r>
              <a:rPr lang="ko-KR" altLang="en-US" dirty="0"/>
              <a:t>다가오는 해를 위한 주요 계획은 무엇인가요</a:t>
            </a:r>
            <a:r>
              <a:rPr lang="en-US" altLang="ko-KR" dirty="0"/>
              <a:t>?</a:t>
            </a:r>
          </a:p>
          <a:p>
            <a:pPr rtl="0"/>
            <a:r>
              <a:rPr lang="en-US" altLang="ko-KR" dirty="0"/>
              <a:t>1</a:t>
            </a:r>
            <a:endParaRPr lang="ko-KR" altLang="en-US" dirty="0"/>
          </a:p>
          <a:p>
            <a:pPr rtl="0"/>
            <a:r>
              <a:rPr lang="en-US" altLang="ko-KR" dirty="0"/>
              <a:t>2</a:t>
            </a:r>
            <a:endParaRPr lang="ko-KR" altLang="en-US" dirty="0"/>
          </a:p>
          <a:p>
            <a:pPr rtl="0"/>
            <a:r>
              <a:rPr lang="en-US" altLang="ko-KR" dirty="0"/>
              <a:t>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5513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8050037D-17B6-4B6A-BF3A-E271DFEB9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주요 </a:t>
            </a:r>
            <a:r>
              <a:rPr lang="ko-KR" altLang="en-US" dirty="0" err="1"/>
              <a:t>메트릭</a:t>
            </a:r>
            <a:endParaRPr lang="ko-KR" altLang="en-US" dirty="0"/>
          </a:p>
        </p:txBody>
      </p:sp>
      <p:graphicFrame>
        <p:nvGraphicFramePr>
          <p:cNvPr id="10" name="내용 개체 틀 5" descr="선형 차트, 진행률 차트">
            <a:extLst>
              <a:ext uri="{FF2B5EF4-FFF2-40B4-BE49-F238E27FC236}">
                <a16:creationId xmlns:a16="http://schemas.microsoft.com/office/drawing/2014/main" id="{6574203E-A0B2-46E6-954F-B68557A5A3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891648"/>
              </p:ext>
            </p:extLst>
          </p:nvPr>
        </p:nvGraphicFramePr>
        <p:xfrm>
          <a:off x="1216025" y="2108200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8068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>
            <a:extLst>
              <a:ext uri="{FF2B5EF4-FFF2-40B4-BE49-F238E27FC236}">
                <a16:creationId xmlns:a16="http://schemas.microsoft.com/office/drawing/2014/main" id="{10A5C30F-185D-413F-9005-B41DD0FA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/>
              <a:t>안건</a:t>
            </a:r>
          </a:p>
        </p:txBody>
      </p:sp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40FC70B0-5D08-4BDC-852E-3FD7214DA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1015" y="723900"/>
            <a:ext cx="5186597" cy="4642517"/>
          </a:xfrm>
        </p:spPr>
        <p:txBody>
          <a:bodyPr numCol="2" rtlCol="0"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b="1"/>
              <a:t>회사 정보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600"/>
              <a:t>당사의 이야기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600"/>
              <a:t>미션 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600"/>
              <a:t>철학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600"/>
              <a:t>제품 및 서비스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600"/>
              <a:t>주요 도전 과제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ko-KR" altLang="en-US"/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b="1"/>
              <a:t>2019</a:t>
            </a:r>
            <a:r>
              <a:rPr lang="ko-KR" altLang="en-US" b="1"/>
              <a:t>년 결과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600"/>
              <a:t>성과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600"/>
              <a:t>설문 조사 결과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600"/>
              <a:t>하이라이트</a:t>
            </a:r>
            <a:r>
              <a:rPr lang="en-US" altLang="ko-KR" sz="1600"/>
              <a:t>/</a:t>
            </a:r>
            <a:r>
              <a:rPr lang="ko-KR" altLang="en-US" sz="1600"/>
              <a:t>로우라이트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600"/>
              <a:t>주요 프로젝트 업데이트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ko-KR" altLang="en-US"/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b="1"/>
              <a:t>2020</a:t>
            </a:r>
            <a:r>
              <a:rPr lang="ko-KR" altLang="en-US" b="1"/>
              <a:t>년 계획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600"/>
              <a:t>포부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600"/>
              <a:t>새로운 이니셔티브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600"/>
              <a:t>주요 메트릭</a:t>
            </a:r>
          </a:p>
          <a:p>
            <a:pPr marL="53340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b="1"/>
              <a:t>인물 정보</a:t>
            </a:r>
          </a:p>
          <a:p>
            <a:pPr marL="5334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600"/>
              <a:t>경영진 팀</a:t>
            </a:r>
          </a:p>
          <a:p>
            <a:pPr marL="5334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600"/>
              <a:t>새 직원</a:t>
            </a:r>
          </a:p>
          <a:p>
            <a:pPr marL="5334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600"/>
              <a:t>기념일</a:t>
            </a:r>
          </a:p>
          <a:p>
            <a:pPr marL="53340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ko-KR" altLang="en-US"/>
          </a:p>
          <a:p>
            <a:pPr marL="53340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b="1"/>
              <a:t>마무리</a:t>
            </a:r>
          </a:p>
          <a:p>
            <a:pPr marL="53340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600"/>
              <a:t>요약</a:t>
            </a:r>
          </a:p>
          <a:p>
            <a:pPr marL="53340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600"/>
              <a:t>질문 및 답변</a:t>
            </a:r>
          </a:p>
        </p:txBody>
      </p:sp>
      <p:sp>
        <p:nvSpPr>
          <p:cNvPr id="27" name="직사각형 26" descr="악수">
            <a:extLst>
              <a:ext uri="{FF2B5EF4-FFF2-40B4-BE49-F238E27FC236}">
                <a16:creationId xmlns:a16="http://schemas.microsoft.com/office/drawing/2014/main" id="{BEF34E1C-44B9-4EFC-8126-D51A3EA9BF40}"/>
              </a:ext>
            </a:extLst>
          </p:cNvPr>
          <p:cNvSpPr/>
          <p:nvPr/>
        </p:nvSpPr>
        <p:spPr>
          <a:xfrm>
            <a:off x="5416375" y="723900"/>
            <a:ext cx="499424" cy="499424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직사각형 27" descr="막대형 차트">
            <a:extLst>
              <a:ext uri="{FF2B5EF4-FFF2-40B4-BE49-F238E27FC236}">
                <a16:creationId xmlns:a16="http://schemas.microsoft.com/office/drawing/2014/main" id="{7810A56D-FB7B-429D-835B-7A0CD7BCB96A}"/>
              </a:ext>
            </a:extLst>
          </p:cNvPr>
          <p:cNvSpPr/>
          <p:nvPr/>
        </p:nvSpPr>
        <p:spPr>
          <a:xfrm>
            <a:off x="5493983" y="2480684"/>
            <a:ext cx="499424" cy="499424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332956"/>
              <a:satOff val="-147"/>
              <a:lumOff val="392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직사각형 28" descr="확인 표시">
            <a:extLst>
              <a:ext uri="{FF2B5EF4-FFF2-40B4-BE49-F238E27FC236}">
                <a16:creationId xmlns:a16="http://schemas.microsoft.com/office/drawing/2014/main" id="{9C6EFB52-3349-4B07-BB85-12C3EA673CEA}"/>
              </a:ext>
            </a:extLst>
          </p:cNvPr>
          <p:cNvSpPr/>
          <p:nvPr/>
        </p:nvSpPr>
        <p:spPr>
          <a:xfrm>
            <a:off x="5594365" y="4185003"/>
            <a:ext cx="373900" cy="394492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665912"/>
              <a:satOff val="-293"/>
              <a:lumOff val="784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직사각형 29" descr="그룹">
            <a:extLst>
              <a:ext uri="{FF2B5EF4-FFF2-40B4-BE49-F238E27FC236}">
                <a16:creationId xmlns:a16="http://schemas.microsoft.com/office/drawing/2014/main" id="{88F8C9F3-7615-45BF-B785-33C277085718}"/>
              </a:ext>
            </a:extLst>
          </p:cNvPr>
          <p:cNvSpPr/>
          <p:nvPr/>
        </p:nvSpPr>
        <p:spPr>
          <a:xfrm>
            <a:off x="8626838" y="704416"/>
            <a:ext cx="499424" cy="499424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998868"/>
              <a:satOff val="-440"/>
              <a:lumOff val="1177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직사각형 30" descr="도움말​​">
            <a:extLst>
              <a:ext uri="{FF2B5EF4-FFF2-40B4-BE49-F238E27FC236}">
                <a16:creationId xmlns:a16="http://schemas.microsoft.com/office/drawing/2014/main" id="{B15A1DA1-0781-4F05-ADA9-ADBE27A12E44}"/>
              </a:ext>
            </a:extLst>
          </p:cNvPr>
          <p:cNvSpPr/>
          <p:nvPr/>
        </p:nvSpPr>
        <p:spPr>
          <a:xfrm>
            <a:off x="8641828" y="2046310"/>
            <a:ext cx="499424" cy="499424"/>
          </a:xfrm>
          <a:prstGeom prst="rect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1331824"/>
              <a:satOff val="-586"/>
              <a:lumOff val="1569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7318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17366F56-B8FF-48A0-AF71-EC4BD9531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/>
              <a:t>인물 정보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F74FED9E-E7B7-481E-8BD9-53BE272F0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ko-KR" altLang="en-US"/>
              <a:t>경영진 팀</a:t>
            </a:r>
          </a:p>
          <a:p>
            <a:pPr rtl="0"/>
            <a:r>
              <a:rPr lang="ko-KR" altLang="en-US"/>
              <a:t>새 직원</a:t>
            </a:r>
          </a:p>
          <a:p>
            <a:pPr rtl="0"/>
            <a:r>
              <a:rPr lang="ko-KR" altLang="en-US"/>
              <a:t>기념일</a:t>
            </a:r>
          </a:p>
        </p:txBody>
      </p:sp>
      <p:sp>
        <p:nvSpPr>
          <p:cNvPr id="5" name="직사각형 4" descr="사용자">
            <a:extLst>
              <a:ext uri="{FF2B5EF4-FFF2-40B4-BE49-F238E27FC236}">
                <a16:creationId xmlns:a16="http://schemas.microsoft.com/office/drawing/2014/main" id="{C123C14A-AC1C-49E6-84C6-5EC75804E103}"/>
              </a:ext>
            </a:extLst>
          </p:cNvPr>
          <p:cNvSpPr/>
          <p:nvPr/>
        </p:nvSpPr>
        <p:spPr>
          <a:xfrm>
            <a:off x="4511716" y="2417888"/>
            <a:ext cx="1043437" cy="104343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822882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17366F56-B8FF-48A0-AF71-EC4BD9531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dirty="0"/>
              <a:t>인물 정보</a:t>
            </a:r>
          </a:p>
        </p:txBody>
      </p:sp>
      <p:graphicFrame>
        <p:nvGraphicFramePr>
          <p:cNvPr id="9" name="내용 개체 틀 6" descr="팀 구성원 정보 및 아이콘">
            <a:extLst>
              <a:ext uri="{FF2B5EF4-FFF2-40B4-BE49-F238E27FC236}">
                <a16:creationId xmlns:a16="http://schemas.microsoft.com/office/drawing/2014/main" id="{CC411424-8938-42A7-94CD-5021A95CB1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586828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6105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개체 틀 10" descr="회사, 사무실 ">
            <a:extLst>
              <a:ext uri="{FF2B5EF4-FFF2-40B4-BE49-F238E27FC236}">
                <a16:creationId xmlns:a16="http://schemas.microsoft.com/office/drawing/2014/main" id="{252793D9-9D19-46B1-AC25-73D1587617B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3541486"/>
          </a:xfr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46B9FD8B-5D1C-457B-8A59-E4F48DF9C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354148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>
              <a:latin typeface="+mj-ea"/>
              <a:ea typeface="+mj-ea"/>
            </a:endParaRPr>
          </a:p>
        </p:txBody>
      </p:sp>
      <p:pic>
        <p:nvPicPr>
          <p:cNvPr id="10" name="그림 9" descr="남성 ">
            <a:extLst>
              <a:ext uri="{FF2B5EF4-FFF2-40B4-BE49-F238E27FC236}">
                <a16:creationId xmlns:a16="http://schemas.microsoft.com/office/drawing/2014/main" id="{ACB17B5C-4599-46ED-9FF8-F2017749EF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7100" y="2119087"/>
            <a:ext cx="3105725" cy="2162628"/>
          </a:xfrm>
          <a:prstGeom prst="rect">
            <a:avLst/>
          </a:prstGeom>
        </p:spPr>
      </p:pic>
      <p:pic>
        <p:nvPicPr>
          <p:cNvPr id="8" name="그림 7" descr="포즈를 취하고 있는 사람&#10;&#10;">
            <a:extLst>
              <a:ext uri="{FF2B5EF4-FFF2-40B4-BE49-F238E27FC236}">
                <a16:creationId xmlns:a16="http://schemas.microsoft.com/office/drawing/2014/main" id="{70886311-3B64-4DC3-B8DA-A60A6A4632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279" y="2119085"/>
            <a:ext cx="3105724" cy="2162629"/>
          </a:xfrm>
          <a:prstGeom prst="rect">
            <a:avLst/>
          </a:prstGeom>
        </p:spPr>
      </p:pic>
      <p:pic>
        <p:nvPicPr>
          <p:cNvPr id="3" name="그림 2" descr="카메라를 보고 있는 사람&#10;&#10;">
            <a:extLst>
              <a:ext uri="{FF2B5EF4-FFF2-40B4-BE49-F238E27FC236}">
                <a16:creationId xmlns:a16="http://schemas.microsoft.com/office/drawing/2014/main" id="{5301A91A-F36F-4DD8-B727-D80D34662D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2190" y="2119087"/>
            <a:ext cx="3105724" cy="2162628"/>
          </a:xfrm>
          <a:prstGeom prst="rect">
            <a:avLst/>
          </a:prstGeom>
        </p:spPr>
      </p:pic>
      <p:sp>
        <p:nvSpPr>
          <p:cNvPr id="6" name="제목 5">
            <a:extLst>
              <a:ext uri="{FF2B5EF4-FFF2-40B4-BE49-F238E27FC236}">
                <a16:creationId xmlns:a16="http://schemas.microsoft.com/office/drawing/2014/main" id="{0C9D11D0-1CA9-42D5-AF43-178886E16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/>
              <a:t>경영진 팀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D447B9F0-E0A0-4BBE-B121-CB430CF0B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>
              <a:latin typeface="+mj-ea"/>
              <a:ea typeface="+mj-ea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F7FCD230-80C3-4221-BD83-0AF697C8C66A}"/>
              </a:ext>
            </a:extLst>
          </p:cNvPr>
          <p:cNvSpPr/>
          <p:nvPr/>
        </p:nvSpPr>
        <p:spPr>
          <a:xfrm>
            <a:off x="1395031" y="4420063"/>
            <a:ext cx="2510220" cy="13542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ko-KR" altLang="en-US" sz="3200" b="1" dirty="0">
                <a:solidFill>
                  <a:schemeClr val="accent1"/>
                </a:solidFill>
                <a:latin typeface="+mj-ea"/>
                <a:ea typeface="+mj-ea"/>
              </a:rPr>
              <a:t>첫 번째 마지막</a:t>
            </a:r>
          </a:p>
          <a:p>
            <a:pPr algn="ctr" rtl="0"/>
            <a:r>
              <a:rPr lang="en-US" altLang="ko-KR" dirty="0">
                <a:latin typeface="+mj-ea"/>
                <a:ea typeface="+mj-ea"/>
              </a:rPr>
              <a:t>CEO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5FD8CEFD-B7FD-494C-9958-FFC3682AFFA4}"/>
              </a:ext>
            </a:extLst>
          </p:cNvPr>
          <p:cNvSpPr/>
          <p:nvPr/>
        </p:nvSpPr>
        <p:spPr>
          <a:xfrm>
            <a:off x="4895849" y="4425170"/>
            <a:ext cx="2400302" cy="13542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ko-KR" altLang="en-US" sz="3200" b="1">
                <a:solidFill>
                  <a:schemeClr val="accent1"/>
                </a:solidFill>
                <a:latin typeface="+mj-ea"/>
                <a:ea typeface="+mj-ea"/>
              </a:rPr>
              <a:t>첫 번째 마지막</a:t>
            </a:r>
          </a:p>
          <a:p>
            <a:pPr algn="ctr" rtl="0"/>
            <a:r>
              <a:rPr lang="en-US" altLang="ko-KR">
                <a:latin typeface="+mj-ea"/>
                <a:ea typeface="+mj-ea"/>
              </a:rPr>
              <a:t>COO</a:t>
            </a:r>
            <a:endParaRPr lang="ko-KR" altLang="en-US">
              <a:latin typeface="+mj-ea"/>
              <a:ea typeface="+mj-ea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D0D034E2-BF66-4CC7-A5E7-6632D8A1EC90}"/>
              </a:ext>
            </a:extLst>
          </p:cNvPr>
          <p:cNvSpPr/>
          <p:nvPr/>
        </p:nvSpPr>
        <p:spPr>
          <a:xfrm>
            <a:off x="8442954" y="4389671"/>
            <a:ext cx="2354016" cy="13542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ko-KR" altLang="en-US" sz="3200" b="1">
                <a:solidFill>
                  <a:schemeClr val="accent1"/>
                </a:solidFill>
                <a:latin typeface="+mj-ea"/>
                <a:ea typeface="+mj-ea"/>
              </a:rPr>
              <a:t>첫 번째 마지막</a:t>
            </a:r>
          </a:p>
          <a:p>
            <a:pPr algn="ctr" rtl="0"/>
            <a:r>
              <a:rPr lang="en-US" altLang="ko-KR">
                <a:latin typeface="+mj-ea"/>
                <a:ea typeface="+mj-ea"/>
              </a:rPr>
              <a:t>CFO</a:t>
            </a:r>
            <a:endParaRPr lang="ko-KR" altLang="en-US">
              <a:latin typeface="+mj-ea"/>
              <a:ea typeface="+mj-ea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23E8F64-A337-487B-B96A-8EFD2FE65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7279" y="2119086"/>
            <a:ext cx="3105724" cy="125640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>
              <a:latin typeface="+mj-ea"/>
              <a:ea typeface="+mj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BBCCE7F-7C73-48DF-B394-594D9BCF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82190" y="2119085"/>
            <a:ext cx="3105724" cy="125640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>
              <a:latin typeface="+mj-ea"/>
              <a:ea typeface="+mj-ea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95EB0A28-B294-49C5-9D69-34BA4D21E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7101" y="2119085"/>
            <a:ext cx="3105724" cy="125640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40580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직선 연결선(S) 16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직사각형 18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>
              <a:latin typeface="+mj-ea"/>
              <a:ea typeface="+mj-ea"/>
            </a:endParaRPr>
          </a:p>
        </p:txBody>
      </p:sp>
      <p:sp>
        <p:nvSpPr>
          <p:cNvPr id="6" name="제목 5">
            <a:extLst>
              <a:ext uri="{FF2B5EF4-FFF2-40B4-BE49-F238E27FC236}">
                <a16:creationId xmlns:a16="http://schemas.microsoft.com/office/drawing/2014/main" id="{69451528-0368-45CE-A13E-EDB97BE95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새 직원 환영</a:t>
            </a:r>
          </a:p>
        </p:txBody>
      </p:sp>
      <p:pic>
        <p:nvPicPr>
          <p:cNvPr id="10" name="그림 개체 틀 9" descr="카메라를 향해 포즈를 취하고 있는 사람들 그룹&#10;">
            <a:extLst>
              <a:ext uri="{FF2B5EF4-FFF2-40B4-BE49-F238E27FC236}">
                <a16:creationId xmlns:a16="http://schemas.microsoft.com/office/drawing/2014/main" id="{802F584E-7FE7-4EA7-A8B5-FD96F72F29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29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21" name="직선 연결선(S) 20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59B328BF-1AD6-4365-B1FE-A5A396732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 vert="horz" lIns="0" tIns="45720" rIns="0" bIns="45720" rtlCol="0">
            <a:normAutofit/>
          </a:bodyPr>
          <a:lstStyle/>
          <a:p>
            <a:pPr rtl="0"/>
            <a:r>
              <a:rPr lang="ko-KR" altLang="en-US"/>
              <a:t>첫 번째 마지막</a:t>
            </a:r>
          </a:p>
          <a:p>
            <a:pPr rtl="0"/>
            <a:r>
              <a:rPr lang="ko-KR" altLang="en-US"/>
              <a:t>첫 번째 마지막</a:t>
            </a:r>
          </a:p>
          <a:p>
            <a:pPr rtl="0"/>
            <a:r>
              <a:rPr lang="ko-KR" altLang="en-US"/>
              <a:t>첫 번째 마지막</a:t>
            </a:r>
          </a:p>
          <a:p>
            <a:pPr rtl="0"/>
            <a:r>
              <a:rPr lang="ko-KR" altLang="en-US"/>
              <a:t>첫 번째 마지막</a:t>
            </a:r>
          </a:p>
          <a:p>
            <a:pPr rtl="0"/>
            <a:r>
              <a:rPr lang="ko-KR" altLang="en-US"/>
              <a:t>첫 번째 마지막</a:t>
            </a:r>
          </a:p>
        </p:txBody>
      </p:sp>
    </p:spTree>
    <p:extLst>
      <p:ext uri="{BB962C8B-B14F-4D97-AF65-F5344CB8AC3E}">
        <p14:creationId xmlns:p14="http://schemas.microsoft.com/office/powerpoint/2010/main" val="1108500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0D681D-B806-434D-8F8F-7B2685336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dirty="0"/>
              <a:t>기념일을 축하합니다</a:t>
            </a:r>
            <a:r>
              <a:rPr lang="en-US" altLang="ko-KR" dirty="0"/>
              <a:t>!</a:t>
            </a:r>
            <a:endParaRPr lang="ko-KR" altLang="en-US" dirty="0"/>
          </a:p>
        </p:txBody>
      </p:sp>
      <p:graphicFrame>
        <p:nvGraphicFramePr>
          <p:cNvPr id="10" name="내용 개체 틀 9">
            <a:extLst>
              <a:ext uri="{FF2B5EF4-FFF2-40B4-BE49-F238E27FC236}">
                <a16:creationId xmlns:a16="http://schemas.microsoft.com/office/drawing/2014/main" id="{9776A932-6ABB-47FE-9460-F331784DC9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977911"/>
              </p:ext>
            </p:extLst>
          </p:nvPr>
        </p:nvGraphicFramePr>
        <p:xfrm>
          <a:off x="1096963" y="2222048"/>
          <a:ext cx="10058400" cy="3539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339163235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998228315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982676541"/>
                    </a:ext>
                  </a:extLst>
                </a:gridCol>
              </a:tblGrid>
              <a:tr h="830900">
                <a:tc>
                  <a:txBody>
                    <a:bodyPr/>
                    <a:lstStyle/>
                    <a:p>
                      <a:pPr algn="l" rtl="0"/>
                      <a:r>
                        <a:rPr lang="en-US" altLang="ko-KR" sz="2800" noProof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2800" noProof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년</a:t>
                      </a:r>
                    </a:p>
                  </a:txBody>
                  <a:tcPr marL="254882" marR="254882" marT="76935" marB="7693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altLang="ko-KR" sz="2800" noProof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2800" noProof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년</a:t>
                      </a:r>
                    </a:p>
                  </a:txBody>
                  <a:tcPr marL="254882" marR="254882" marT="76935" marB="7693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altLang="ko-KR" sz="2800" noProof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3</a:t>
                      </a:r>
                      <a:r>
                        <a:rPr lang="ko-KR" altLang="en-US" sz="2800" noProof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년</a:t>
                      </a:r>
                    </a:p>
                  </a:txBody>
                  <a:tcPr marL="254882" marR="254882" marT="76935" marB="76935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015703"/>
                  </a:ext>
                </a:extLst>
              </a:tr>
              <a:tr h="6770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첫 번째 마지막</a:t>
                      </a:r>
                    </a:p>
                  </a:txBody>
                  <a:tcPr marL="254882" marR="254882" marT="76935" marB="769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첫 번째 마지막</a:t>
                      </a:r>
                    </a:p>
                  </a:txBody>
                  <a:tcPr marL="254882" marR="254882" marT="76935" marB="769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첫 번째 마지막</a:t>
                      </a:r>
                    </a:p>
                  </a:txBody>
                  <a:tcPr marL="254882" marR="254882" marT="76935" marB="769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259203"/>
                  </a:ext>
                </a:extLst>
              </a:tr>
              <a:tr h="6770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첫 번째 마지막</a:t>
                      </a:r>
                    </a:p>
                  </a:txBody>
                  <a:tcPr marL="254882" marR="254882" marT="76935" marB="769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첫 번째 마지막</a:t>
                      </a:r>
                    </a:p>
                  </a:txBody>
                  <a:tcPr marL="254882" marR="254882" marT="76935" marB="769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254882" marR="254882" marT="76935" marB="769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004869"/>
                  </a:ext>
                </a:extLst>
              </a:tr>
              <a:tr h="6770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첫 번째 마지막</a:t>
                      </a:r>
                    </a:p>
                  </a:txBody>
                  <a:tcPr marL="254882" marR="254882" marT="76935" marB="769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254882" marR="254882" marT="76935" marB="769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254882" marR="254882" marT="76935" marB="769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031040"/>
                  </a:ext>
                </a:extLst>
              </a:tr>
              <a:tr h="6770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첫 번째 마지막</a:t>
                      </a:r>
                    </a:p>
                  </a:txBody>
                  <a:tcPr marL="254882" marR="254882" marT="76935" marB="769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254882" marR="254882" marT="76935" marB="769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254882" marR="254882" marT="76935" marB="769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560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512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개체 틀 10" descr="실내공간을 담은 사진. 문서에 서명하는 사람&#10;">
            <a:extLst>
              <a:ext uri="{FF2B5EF4-FFF2-40B4-BE49-F238E27FC236}">
                <a16:creationId xmlns:a16="http://schemas.microsoft.com/office/drawing/2014/main" id="{A7C45DDD-A694-4705-892B-497F786E968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제목 6">
            <a:extLst>
              <a:ext uri="{FF2B5EF4-FFF2-40B4-BE49-F238E27FC236}">
                <a16:creationId xmlns:a16="http://schemas.microsoft.com/office/drawing/2014/main" id="{E444079D-629C-4C44-8DB6-B4B5E7C54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/>
              <a:t>마무리</a:t>
            </a:r>
          </a:p>
        </p:txBody>
      </p:sp>
    </p:spTree>
    <p:extLst>
      <p:ext uri="{BB962C8B-B14F-4D97-AF65-F5344CB8AC3E}">
        <p14:creationId xmlns:p14="http://schemas.microsoft.com/office/powerpoint/2010/main" val="1664008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직선 연결선(S) 14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ea"/>
              <a:ea typeface="+mj-ea"/>
            </a:endParaRPr>
          </a:p>
        </p:txBody>
      </p:sp>
      <p:sp>
        <p:nvSpPr>
          <p:cNvPr id="7" name="제목 6">
            <a:extLst>
              <a:ext uri="{FF2B5EF4-FFF2-40B4-BE49-F238E27FC236}">
                <a16:creationId xmlns:a16="http://schemas.microsoft.com/office/drawing/2014/main" id="{5365BF64-4B30-4125-9A30-A1B08C80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89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ko-KR" altLang="en-US" sz="9600" dirty="0">
                <a:solidFill>
                  <a:srgbClr val="FFFFFF"/>
                </a:solidFill>
              </a:rPr>
              <a:t>감사합니다</a:t>
            </a:r>
            <a:r>
              <a:rPr lang="en-US" altLang="ko-KR" sz="96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D4305886-8ACA-4ED6-AA5B-215F6D741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51" y="5225240"/>
            <a:ext cx="10058400" cy="11430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rtl="0">
              <a:buNone/>
            </a:pPr>
            <a:r>
              <a:rPr lang="ko-KR" altLang="en-US" sz="2400" cap="all" spc="200">
                <a:solidFill>
                  <a:srgbClr val="FFFFFF"/>
                </a:solidFill>
              </a:rPr>
              <a:t>질문이 있나요</a:t>
            </a:r>
            <a:r>
              <a:rPr lang="en-US" altLang="ko-KR" sz="2400" cap="all" spc="200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27971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>
            <a:extLst>
              <a:ext uri="{FF2B5EF4-FFF2-40B4-BE49-F238E27FC236}">
                <a16:creationId xmlns:a16="http://schemas.microsoft.com/office/drawing/2014/main" id="{391097BE-A044-49F5-B5CA-AE183B956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ko-KR" dirty="0" err="1"/>
              <a:t>Uiop</a:t>
            </a:r>
            <a:br>
              <a:rPr lang="en-US" altLang="ko-KR" dirty="0"/>
            </a:br>
            <a:r>
              <a:rPr lang="ko-KR" altLang="en-US" dirty="0"/>
              <a:t>정보</a:t>
            </a:r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411E9392-71EA-4293-909F-1FE7DD38E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당사의 이야기</a:t>
            </a:r>
          </a:p>
          <a:p>
            <a:pPr rtl="0"/>
            <a:r>
              <a:rPr lang="ko-KR" altLang="en-US" dirty="0"/>
              <a:t>미션</a:t>
            </a:r>
          </a:p>
          <a:p>
            <a:pPr rtl="0"/>
            <a:r>
              <a:rPr lang="ko-KR" altLang="en-US" dirty="0"/>
              <a:t>철학</a:t>
            </a:r>
          </a:p>
          <a:p>
            <a:pPr rtl="0"/>
            <a:r>
              <a:rPr lang="ko-KR" altLang="en-US" dirty="0"/>
              <a:t>제품 및 서비스</a:t>
            </a:r>
          </a:p>
          <a:p>
            <a:pPr rtl="0"/>
            <a:r>
              <a:rPr lang="ko-KR" altLang="en-US" dirty="0"/>
              <a:t>주요 도전 과제</a:t>
            </a:r>
          </a:p>
        </p:txBody>
      </p:sp>
      <p:grpSp>
        <p:nvGrpSpPr>
          <p:cNvPr id="10" name="그룹 9" descr="정보">
            <a:extLst>
              <a:ext uri="{FF2B5EF4-FFF2-40B4-BE49-F238E27FC236}">
                <a16:creationId xmlns:a16="http://schemas.microsoft.com/office/drawing/2014/main" id="{04EACC33-3BBF-4195-8927-841FEBB364AD}"/>
              </a:ext>
            </a:extLst>
          </p:cNvPr>
          <p:cNvGrpSpPr/>
          <p:nvPr/>
        </p:nvGrpSpPr>
        <p:grpSpPr>
          <a:xfrm>
            <a:off x="4637454" y="2530474"/>
            <a:ext cx="803276" cy="803276"/>
            <a:chOff x="4914764" y="3319462"/>
            <a:chExt cx="619125" cy="619125"/>
          </a:xfrm>
          <a:solidFill>
            <a:schemeClr val="bg1"/>
          </a:solidFill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400D0FC6-FE6C-422D-87EC-3F2A40F92771}"/>
                </a:ext>
              </a:extLst>
            </p:cNvPr>
            <p:cNvSpPr/>
            <p:nvPr/>
          </p:nvSpPr>
          <p:spPr>
            <a:xfrm>
              <a:off x="4914764" y="3319462"/>
              <a:ext cx="619125" cy="619125"/>
            </a:xfrm>
            <a:custGeom>
              <a:avLst/>
              <a:gdLst>
                <a:gd name="connsiteX0" fmla="*/ 309563 w 619125"/>
                <a:gd name="connsiteY0" fmla="*/ 0 h 619125"/>
                <a:gd name="connsiteX1" fmla="*/ 0 w 619125"/>
                <a:gd name="connsiteY1" fmla="*/ 309563 h 619125"/>
                <a:gd name="connsiteX2" fmla="*/ 309563 w 619125"/>
                <a:gd name="connsiteY2" fmla="*/ 619125 h 619125"/>
                <a:gd name="connsiteX3" fmla="*/ 619125 w 619125"/>
                <a:gd name="connsiteY3" fmla="*/ 309563 h 619125"/>
                <a:gd name="connsiteX4" fmla="*/ 309563 w 619125"/>
                <a:gd name="connsiteY4" fmla="*/ 0 h 619125"/>
                <a:gd name="connsiteX5" fmla="*/ 309563 w 619125"/>
                <a:gd name="connsiteY5" fmla="*/ 581025 h 619125"/>
                <a:gd name="connsiteX6" fmla="*/ 38100 w 619125"/>
                <a:gd name="connsiteY6" fmla="*/ 309563 h 619125"/>
                <a:gd name="connsiteX7" fmla="*/ 309563 w 619125"/>
                <a:gd name="connsiteY7" fmla="*/ 38100 h 619125"/>
                <a:gd name="connsiteX8" fmla="*/ 581025 w 619125"/>
                <a:gd name="connsiteY8" fmla="*/ 309563 h 619125"/>
                <a:gd name="connsiteX9" fmla="*/ 309563 w 619125"/>
                <a:gd name="connsiteY9" fmla="*/ 5810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9125" h="619125">
                  <a:moveTo>
                    <a:pt x="309563" y="0"/>
                  </a:moveTo>
                  <a:cubicBezTo>
                    <a:pt x="138875" y="0"/>
                    <a:pt x="0" y="138865"/>
                    <a:pt x="0" y="309563"/>
                  </a:cubicBezTo>
                  <a:cubicBezTo>
                    <a:pt x="0" y="480260"/>
                    <a:pt x="138875" y="619125"/>
                    <a:pt x="309563" y="619125"/>
                  </a:cubicBezTo>
                  <a:cubicBezTo>
                    <a:pt x="480250" y="619125"/>
                    <a:pt x="619125" y="480260"/>
                    <a:pt x="619125" y="309563"/>
                  </a:cubicBezTo>
                  <a:cubicBezTo>
                    <a:pt x="619125" y="138865"/>
                    <a:pt x="480250" y="0"/>
                    <a:pt x="309563" y="0"/>
                  </a:cubicBezTo>
                  <a:close/>
                  <a:moveTo>
                    <a:pt x="309563" y="581025"/>
                  </a:moveTo>
                  <a:cubicBezTo>
                    <a:pt x="159877" y="581025"/>
                    <a:pt x="38100" y="459248"/>
                    <a:pt x="38100" y="309563"/>
                  </a:cubicBezTo>
                  <a:cubicBezTo>
                    <a:pt x="38100" y="159877"/>
                    <a:pt x="159877" y="38100"/>
                    <a:pt x="309563" y="38100"/>
                  </a:cubicBezTo>
                  <a:cubicBezTo>
                    <a:pt x="459248" y="38100"/>
                    <a:pt x="581025" y="159877"/>
                    <a:pt x="581025" y="309563"/>
                  </a:cubicBezTo>
                  <a:cubicBezTo>
                    <a:pt x="581025" y="459248"/>
                    <a:pt x="459248" y="581025"/>
                    <a:pt x="309563" y="5810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ko-KR" altLang="en-US">
                <a:latin typeface="+mj-ea"/>
                <a:ea typeface="+mj-ea"/>
              </a:endParaRPr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EADF13BE-BF58-43E3-9534-281EFDABF659}"/>
                </a:ext>
              </a:extLst>
            </p:cNvPr>
            <p:cNvSpPr/>
            <p:nvPr/>
          </p:nvSpPr>
          <p:spPr>
            <a:xfrm>
              <a:off x="5195751" y="3473729"/>
              <a:ext cx="57150" cy="57150"/>
            </a:xfrm>
            <a:custGeom>
              <a:avLst/>
              <a:gdLst>
                <a:gd name="connsiteX0" fmla="*/ 63722 w 57150"/>
                <a:gd name="connsiteY0" fmla="*/ 31861 h 57150"/>
                <a:gd name="connsiteX1" fmla="*/ 31861 w 57150"/>
                <a:gd name="connsiteY1" fmla="*/ 63722 h 57150"/>
                <a:gd name="connsiteX2" fmla="*/ 0 w 57150"/>
                <a:gd name="connsiteY2" fmla="*/ 31861 h 57150"/>
                <a:gd name="connsiteX3" fmla="*/ 31861 w 57150"/>
                <a:gd name="connsiteY3" fmla="*/ 0 h 57150"/>
                <a:gd name="connsiteX4" fmla="*/ 63722 w 57150"/>
                <a:gd name="connsiteY4" fmla="*/ 31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63722" y="31861"/>
                  </a:moveTo>
                  <a:cubicBezTo>
                    <a:pt x="63722" y="49458"/>
                    <a:pt x="49458" y="63722"/>
                    <a:pt x="31861" y="63722"/>
                  </a:cubicBezTo>
                  <a:cubicBezTo>
                    <a:pt x="14265" y="63722"/>
                    <a:pt x="0" y="49458"/>
                    <a:pt x="0" y="31861"/>
                  </a:cubicBezTo>
                  <a:cubicBezTo>
                    <a:pt x="0" y="14265"/>
                    <a:pt x="14265" y="0"/>
                    <a:pt x="31861" y="0"/>
                  </a:cubicBezTo>
                  <a:cubicBezTo>
                    <a:pt x="49458" y="0"/>
                    <a:pt x="63722" y="14265"/>
                    <a:pt x="63722" y="31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ko-KR" altLang="en-US">
                <a:latin typeface="+mj-ea"/>
                <a:ea typeface="+mj-ea"/>
              </a:endParaRPr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914EC720-9A79-4D18-8746-AE0BDD325E79}"/>
                </a:ext>
              </a:extLst>
            </p:cNvPr>
            <p:cNvSpPr/>
            <p:nvPr/>
          </p:nvSpPr>
          <p:spPr>
            <a:xfrm>
              <a:off x="5205276" y="3589420"/>
              <a:ext cx="38100" cy="200025"/>
            </a:xfrm>
            <a:custGeom>
              <a:avLst/>
              <a:gdLst>
                <a:gd name="connsiteX0" fmla="*/ 19050 w 38100"/>
                <a:gd name="connsiteY0" fmla="*/ 0 h 200025"/>
                <a:gd name="connsiteX1" fmla="*/ 0 w 38100"/>
                <a:gd name="connsiteY1" fmla="*/ 19050 h 200025"/>
                <a:gd name="connsiteX2" fmla="*/ 0 w 38100"/>
                <a:gd name="connsiteY2" fmla="*/ 180975 h 200025"/>
                <a:gd name="connsiteX3" fmla="*/ 19050 w 38100"/>
                <a:gd name="connsiteY3" fmla="*/ 200025 h 200025"/>
                <a:gd name="connsiteX4" fmla="*/ 38100 w 38100"/>
                <a:gd name="connsiteY4" fmla="*/ 180975 h 200025"/>
                <a:gd name="connsiteX5" fmla="*/ 38100 w 38100"/>
                <a:gd name="connsiteY5" fmla="*/ 19050 h 200025"/>
                <a:gd name="connsiteX6" fmla="*/ 19050 w 38100"/>
                <a:gd name="connsiteY6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200025">
                  <a:moveTo>
                    <a:pt x="19050" y="0"/>
                  </a:moveTo>
                  <a:cubicBezTo>
                    <a:pt x="8534" y="0"/>
                    <a:pt x="0" y="8534"/>
                    <a:pt x="0" y="19050"/>
                  </a:cubicBezTo>
                  <a:lnTo>
                    <a:pt x="0" y="180975"/>
                  </a:lnTo>
                  <a:cubicBezTo>
                    <a:pt x="0" y="191491"/>
                    <a:pt x="8534" y="200025"/>
                    <a:pt x="19050" y="200025"/>
                  </a:cubicBezTo>
                  <a:cubicBezTo>
                    <a:pt x="29566" y="200025"/>
                    <a:pt x="38100" y="191491"/>
                    <a:pt x="38100" y="180975"/>
                  </a:cubicBezTo>
                  <a:lnTo>
                    <a:pt x="38100" y="19050"/>
                  </a:lnTo>
                  <a:cubicBezTo>
                    <a:pt x="38100" y="8525"/>
                    <a:pt x="29566" y="0"/>
                    <a:pt x="1905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ko-KR" altLang="en-US"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670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CE09A200-4838-4284-BD1E-19701CABB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pPr rtl="0"/>
            <a:r>
              <a:rPr lang="en-US" altLang="ko-KR" dirty="0" err="1"/>
              <a:t>uiop</a:t>
            </a:r>
            <a:r>
              <a:rPr lang="en-US" altLang="ko-KR" dirty="0"/>
              <a:t> </a:t>
            </a:r>
            <a:r>
              <a:rPr lang="ko-KR" altLang="en-US" dirty="0"/>
              <a:t>정보</a:t>
            </a:r>
            <a:endParaRPr lang="ko-KR" altLang="en-IN" dirty="0"/>
          </a:p>
        </p:txBody>
      </p:sp>
      <p:graphicFrame>
        <p:nvGraphicFramePr>
          <p:cNvPr id="9" name="내용 개체 틀 6" descr="아이콘과 텍스트가 있는 안건 슬라이드입니다.">
            <a:extLst>
              <a:ext uri="{FF2B5EF4-FFF2-40B4-BE49-F238E27FC236}">
                <a16:creationId xmlns:a16="http://schemas.microsoft.com/office/drawing/2014/main" id="{08D3DC19-5976-4026-819D-310A946269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01970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6331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직선 연결선(S) 16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직사각형 18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>
              <a:latin typeface="+mj-ea"/>
              <a:ea typeface="+mj-ea"/>
            </a:endParaRPr>
          </a:p>
        </p:txBody>
      </p:sp>
      <p:sp>
        <p:nvSpPr>
          <p:cNvPr id="6" name="제목 5">
            <a:extLst>
              <a:ext uri="{FF2B5EF4-FFF2-40B4-BE49-F238E27FC236}">
                <a16:creationId xmlns:a16="http://schemas.microsoft.com/office/drawing/2014/main" id="{8146B020-2B12-4533-AB98-A078339B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ko-KR" altLang="en-US" sz="4800">
                <a:solidFill>
                  <a:schemeClr val="tx1">
                    <a:lumMod val="75000"/>
                    <a:lumOff val="25000"/>
                  </a:schemeClr>
                </a:solidFill>
              </a:rPr>
              <a:t>당사의 이야기</a:t>
            </a:r>
          </a:p>
        </p:txBody>
      </p:sp>
      <p:pic>
        <p:nvPicPr>
          <p:cNvPr id="10" name="그림 개체 틀 9" descr="고층 건물 뷰">
            <a:extLst>
              <a:ext uri="{FF2B5EF4-FFF2-40B4-BE49-F238E27FC236}">
                <a16:creationId xmlns:a16="http://schemas.microsoft.com/office/drawing/2014/main" id="{7E7516D5-86C5-48B5-8E66-B9E6F735DF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02" r="9892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21" name="직선 연결선(S) 20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F3D22D53-586E-4F80-B549-03B4A942D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 vert="horz" lIns="0" tIns="45720" rIns="0" bIns="45720" rtlCol="0">
            <a:normAutofit/>
          </a:bodyPr>
          <a:lstStyle/>
          <a:p>
            <a:pPr rtl="0"/>
            <a:r>
              <a:rPr lang="ko-KR" altLang="en-US"/>
              <a:t>어떻게 시작하셨나요</a:t>
            </a:r>
            <a:r>
              <a:rPr lang="en-US" altLang="ko-KR"/>
              <a:t>?</a:t>
            </a:r>
          </a:p>
          <a:p>
            <a:pPr rtl="0"/>
            <a:r>
              <a:rPr lang="ko-KR" altLang="en-US"/>
              <a:t>귀하의 역사에 대해 기억에 남는 것은 무엇인가요</a:t>
            </a:r>
            <a:r>
              <a:rPr lang="en-US" altLang="ko-KR"/>
              <a:t>?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7676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직선 연결선(S) 26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직사각형 28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>
              <a:latin typeface="+mj-ea"/>
              <a:ea typeface="+mj-ea"/>
            </a:endParaRPr>
          </a:p>
        </p:txBody>
      </p:sp>
      <p:sp>
        <p:nvSpPr>
          <p:cNvPr id="6" name="제목 5">
            <a:extLst>
              <a:ext uri="{FF2B5EF4-FFF2-40B4-BE49-F238E27FC236}">
                <a16:creationId xmlns:a16="http://schemas.microsoft.com/office/drawing/2014/main" id="{8146B020-2B12-4533-AB98-A078339B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516836"/>
            <a:ext cx="3100136" cy="19602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ko-KR" altLang="en-US" sz="4800">
                <a:solidFill>
                  <a:schemeClr val="tx1"/>
                </a:solidFill>
              </a:rPr>
              <a:t>미션</a:t>
            </a:r>
          </a:p>
        </p:txBody>
      </p:sp>
      <p:cxnSp>
        <p:nvCxnSpPr>
          <p:cNvPr id="31" name="직선 연결선(S) 30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834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F3D22D53-586E-4F80-B549-03B4A942D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790855"/>
            <a:ext cx="3084844" cy="3311766"/>
          </a:xfrm>
        </p:spPr>
        <p:txBody>
          <a:bodyPr vert="horz" lIns="0" tIns="45720" rIns="0" bIns="45720" rtlCol="0">
            <a:normAutofit/>
          </a:bodyPr>
          <a:lstStyle/>
          <a:p>
            <a:pPr rtl="0"/>
            <a:r>
              <a:rPr lang="ko-KR" altLang="en-US"/>
              <a:t>회사가 존재하는 이유는 무엇일까요</a:t>
            </a:r>
            <a:r>
              <a:rPr lang="en-US" altLang="ko-KR"/>
              <a:t>? </a:t>
            </a:r>
          </a:p>
          <a:p>
            <a:pPr rtl="0"/>
            <a:r>
              <a:rPr lang="ko-KR" altLang="en-US"/>
              <a:t>공식 사명선언문이 있나요</a:t>
            </a:r>
            <a:r>
              <a:rPr lang="en-US" altLang="ko-KR"/>
              <a:t>?</a:t>
            </a:r>
            <a:endParaRPr lang="ko-KR" altLang="en-US"/>
          </a:p>
        </p:txBody>
      </p:sp>
      <p:pic>
        <p:nvPicPr>
          <p:cNvPr id="9" name="그림 개체 틀 8" descr="미션, 목표를 나타내는 개체가 포함된 그림&#10;">
            <a:extLst>
              <a:ext uri="{FF2B5EF4-FFF2-40B4-BE49-F238E27FC236}">
                <a16:creationId xmlns:a16="http://schemas.microsoft.com/office/drawing/2014/main" id="{8CFBDF6E-78AD-4FBA-9B07-1F98608A8B2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701" r="2" b="2295"/>
          <a:stretch/>
        </p:blipFill>
        <p:spPr>
          <a:xfrm>
            <a:off x="4080728" y="10"/>
            <a:ext cx="811127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24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직선 연결선(S)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직사각형 19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>
              <a:latin typeface="+mj-ea"/>
              <a:ea typeface="+mj-ea"/>
            </a:endParaRPr>
          </a:p>
        </p:txBody>
      </p:sp>
      <p:sp>
        <p:nvSpPr>
          <p:cNvPr id="7" name="제목 6">
            <a:extLst>
              <a:ext uri="{FF2B5EF4-FFF2-40B4-BE49-F238E27FC236}">
                <a16:creationId xmlns:a16="http://schemas.microsoft.com/office/drawing/2014/main" id="{36DB04AA-2B2C-4162-AD6D-1FF802682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ko-KR" altLang="en-US" sz="4800">
                <a:solidFill>
                  <a:schemeClr val="tx1">
                    <a:lumMod val="75000"/>
                    <a:lumOff val="25000"/>
                  </a:schemeClr>
                </a:solidFill>
              </a:rPr>
              <a:t>철학</a:t>
            </a:r>
          </a:p>
        </p:txBody>
      </p:sp>
      <p:pic>
        <p:nvPicPr>
          <p:cNvPr id="11" name="그림 개체 틀 10" descr="하늘, 물, 야외, 사람이 담긴 사진. 또한 철학, 평화를 반영합니다.&#10;&#10;">
            <a:extLst>
              <a:ext uri="{FF2B5EF4-FFF2-40B4-BE49-F238E27FC236}">
                <a16:creationId xmlns:a16="http://schemas.microsoft.com/office/drawing/2014/main" id="{94B2FFE9-6D1F-4DC1-8532-95405973AB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22" name="직선 연결선(S) 21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6CCBAAA8-DE36-46A7-8728-72C3486FD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 vert="horz" lIns="0" tIns="45720" rIns="0" bIns="45720" rtlCol="0">
            <a:normAutofit/>
          </a:bodyPr>
          <a:lstStyle/>
          <a:p>
            <a:pPr marL="87313" indent="0" rtl="0">
              <a:buFont typeface="Calibri" panose="020F0502020204030204" pitchFamily="34" charset="0"/>
              <a:buNone/>
            </a:pPr>
            <a:r>
              <a:rPr lang="ko-KR" altLang="en-US"/>
              <a:t>귀하의 접근 방식을 반영하는 최상의 인용문</a:t>
            </a:r>
            <a:r>
              <a:rPr lang="en-US" altLang="ko-KR"/>
              <a:t>... </a:t>
            </a:r>
            <a:br>
              <a:rPr lang="ko-KR" altLang="en-US"/>
            </a:br>
            <a:br>
              <a:rPr lang="ko-KR" altLang="en-US"/>
            </a:br>
            <a:r>
              <a:rPr lang="ko-KR" altLang="en-US"/>
              <a:t>“인간에게는 작은 한 걸음</a:t>
            </a:r>
            <a:r>
              <a:rPr lang="en-US" altLang="ko-KR"/>
              <a:t>, </a:t>
            </a:r>
            <a:r>
              <a:rPr lang="ko-KR" altLang="en-US"/>
              <a:t>인류에게는 하나의 거대한 도약입니다</a:t>
            </a:r>
            <a:r>
              <a:rPr lang="en-US" altLang="ko-KR"/>
              <a:t>."</a:t>
            </a:r>
            <a:endParaRPr lang="ko-KR" altLang="en-US"/>
          </a:p>
          <a:p>
            <a:pPr marL="87313" indent="0" rtl="0">
              <a:buFont typeface="Calibri" panose="020F0502020204030204" pitchFamily="34" charset="0"/>
              <a:buNone/>
            </a:pPr>
            <a:r>
              <a:rPr lang="en-US" altLang="ko-KR"/>
              <a:t>- Neil Armstrong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6897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75DA682D-7AC5-48E0-993B-AB3F02735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dirty="0"/>
              <a:t>당사의 제품 및 서비스</a:t>
            </a:r>
            <a:endParaRPr lang="ko-KR" altLang="en-IN" dirty="0"/>
          </a:p>
        </p:txBody>
      </p:sp>
      <p:graphicFrame>
        <p:nvGraphicFramePr>
          <p:cNvPr id="8" name="내용 개체 틀 5" descr="아이콘과 텍스트가 있는 안건 슬라이드입니다.">
            <a:extLst>
              <a:ext uri="{FF2B5EF4-FFF2-40B4-BE49-F238E27FC236}">
                <a16:creationId xmlns:a16="http://schemas.microsoft.com/office/drawing/2014/main" id="{11C77D7C-7B20-41EB-B25D-E388EB3415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8000263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154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8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직선 연결선(S) 30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직사각형 32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>
              <a:latin typeface="+mj-ea"/>
              <a:ea typeface="+mj-ea"/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B8B72B13-069B-4F8A-9437-FA58C3F1D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7" y="516836"/>
            <a:ext cx="3697683" cy="1960234"/>
          </a:xfr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ko-KR" altLang="en-US" sz="4400">
                <a:solidFill>
                  <a:schemeClr val="tx1"/>
                </a:solidFill>
              </a:rPr>
              <a:t>주요 도전 과제</a:t>
            </a:r>
          </a:p>
        </p:txBody>
      </p:sp>
      <p:cxnSp>
        <p:nvCxnSpPr>
          <p:cNvPr id="30" name="직선 연결선(S) 34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834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281D70C-EE29-493E-838C-890184A02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790855"/>
            <a:ext cx="3084844" cy="3311766"/>
          </a:xfrm>
        </p:spPr>
        <p:txBody>
          <a:bodyPr vert="horz" lIns="0" tIns="45720" rIns="0" bIns="45720" rtlCol="0">
            <a:normAutofit/>
          </a:bodyPr>
          <a:lstStyle/>
          <a:p>
            <a:pPr marL="0" indent="0" rtl="0">
              <a:buFont typeface="Calibri" panose="020F0502020204030204" pitchFamily="34" charset="0"/>
              <a:buNone/>
            </a:pPr>
            <a:r>
              <a:rPr lang="ko-KR" altLang="en-US"/>
              <a:t>큰 승리와 기억에 남을 순간을 축하합니다</a:t>
            </a:r>
            <a:r>
              <a:rPr lang="en-US" altLang="ko-KR"/>
              <a:t>.</a:t>
            </a:r>
          </a:p>
          <a:p>
            <a:pPr rtl="0"/>
            <a:r>
              <a:rPr lang="ko-KR" altLang="en-US"/>
              <a:t>첫째</a:t>
            </a:r>
          </a:p>
          <a:p>
            <a:pPr rtl="0"/>
            <a:r>
              <a:rPr lang="ko-KR" altLang="en-US"/>
              <a:t>둘째</a:t>
            </a:r>
          </a:p>
          <a:p>
            <a:pPr rtl="0"/>
            <a:r>
              <a:rPr lang="ko-KR" altLang="en-US"/>
              <a:t>셋째</a:t>
            </a:r>
          </a:p>
        </p:txBody>
      </p:sp>
      <p:pic>
        <p:nvPicPr>
          <p:cNvPr id="9" name="그림 개체 틀 8" descr="배경에 일몰이 있는 사람. 이 이미지는 성과를 반영합니다.&#10;">
            <a:extLst>
              <a:ext uri="{FF2B5EF4-FFF2-40B4-BE49-F238E27FC236}">
                <a16:creationId xmlns:a16="http://schemas.microsoft.com/office/drawing/2014/main" id="{73634FB2-CF5B-4C8E-9EF0-593506A28F3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0728" y="10"/>
            <a:ext cx="811127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2798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285233_TF33476885_Win32" id="{CBB52A41-6742-40C3-8EED-8C17B7590392}" vid="{0994DC97-9678-405B-A69C-5CE491EB82F2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클래식 회사 전체 프레젠테이션</Template>
  <TotalTime>3</TotalTime>
  <Words>546</Words>
  <Application>Microsoft Office PowerPoint</Application>
  <PresentationFormat>와이드스크린</PresentationFormat>
  <Paragraphs>172</Paragraphs>
  <Slides>26</Slides>
  <Notes>26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0" baseType="lpstr">
      <vt:lpstr>맑은 고딕</vt:lpstr>
      <vt:lpstr>Calibri</vt:lpstr>
      <vt:lpstr>Wingdings</vt:lpstr>
      <vt:lpstr>RetrospectVTI</vt:lpstr>
      <vt:lpstr>사업계획서 양식</vt:lpstr>
      <vt:lpstr>안건</vt:lpstr>
      <vt:lpstr>Uiop 정보</vt:lpstr>
      <vt:lpstr>uiop 정보</vt:lpstr>
      <vt:lpstr>당사의 이야기</vt:lpstr>
      <vt:lpstr>미션</vt:lpstr>
      <vt:lpstr>철학</vt:lpstr>
      <vt:lpstr>당사의 제품 및 서비스</vt:lpstr>
      <vt:lpstr>주요 도전 과제</vt:lpstr>
      <vt:lpstr>2019년 결과</vt:lpstr>
      <vt:lpstr>20XX 성과</vt:lpstr>
      <vt:lpstr>설문 조사 결과</vt:lpstr>
      <vt:lpstr>뒤로 반영</vt:lpstr>
      <vt:lpstr>주요 프로젝트 업데이트</vt:lpstr>
      <vt:lpstr>2020년 계획</vt:lpstr>
      <vt:lpstr>2020년 계획</vt:lpstr>
      <vt:lpstr>포부</vt:lpstr>
      <vt:lpstr>새로운 2020년 이니셔티브</vt:lpstr>
      <vt:lpstr>주요 메트릭</vt:lpstr>
      <vt:lpstr>인물 정보</vt:lpstr>
      <vt:lpstr>인물 정보</vt:lpstr>
      <vt:lpstr>경영진 팀</vt:lpstr>
      <vt:lpstr>새 직원 환영</vt:lpstr>
      <vt:lpstr>기념일을 축하합니다!</vt:lpstr>
      <vt:lpstr>마무리</vt:lpstr>
      <vt:lpstr>감사합니다.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사업계획서 양식</dc:title>
  <dc:creator>QK601</dc:creator>
  <cp:lastModifiedBy>QK601</cp:lastModifiedBy>
  <cp:revision>1</cp:revision>
  <dcterms:created xsi:type="dcterms:W3CDTF">2022-09-25T22:46:47Z</dcterms:created>
  <dcterms:modified xsi:type="dcterms:W3CDTF">2022-09-25T22:50:11Z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